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-15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01F8-BFC2-441C-AF49-17D72F9EA249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D41A-470C-4DB8-BAD4-2AEB430A3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01F8-BFC2-441C-AF49-17D72F9EA249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D41A-470C-4DB8-BAD4-2AEB430A3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01F8-BFC2-441C-AF49-17D72F9EA249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D41A-470C-4DB8-BAD4-2AEB430A3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01F8-BFC2-441C-AF49-17D72F9EA249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D41A-470C-4DB8-BAD4-2AEB430A3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01F8-BFC2-441C-AF49-17D72F9EA249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D41A-470C-4DB8-BAD4-2AEB430A3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01F8-BFC2-441C-AF49-17D72F9EA249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D41A-470C-4DB8-BAD4-2AEB430A3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01F8-BFC2-441C-AF49-17D72F9EA249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D41A-470C-4DB8-BAD4-2AEB430A3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01F8-BFC2-441C-AF49-17D72F9EA249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D41A-470C-4DB8-BAD4-2AEB430A3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01F8-BFC2-441C-AF49-17D72F9EA249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D41A-470C-4DB8-BAD4-2AEB430A3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01F8-BFC2-441C-AF49-17D72F9EA249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D41A-470C-4DB8-BAD4-2AEB430A3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01F8-BFC2-441C-AF49-17D72F9EA249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1D41A-470C-4DB8-BAD4-2AEB430A34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A201F8-BFC2-441C-AF49-17D72F9EA249}" type="datetimeFigureOut">
              <a:rPr lang="ru-RU" smtClean="0"/>
              <a:pPr/>
              <a:t>09.07.2013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51D41A-470C-4DB8-BAD4-2AEB430A3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734888" y="974631"/>
            <a:ext cx="8229600" cy="452596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О МАТЕМАТИЧЕСКОЙ ИГРЕ</a:t>
            </a:r>
          </a:p>
          <a:p>
            <a:pPr marL="0" indent="0" algn="ctr">
              <a:buNone/>
            </a:pPr>
            <a:r>
              <a:rPr lang="ru-RU" sz="4000" b="1" dirty="0" smtClean="0"/>
              <a:t>«ВЕЛИКОЛЕПНАЯ ПЯТЁРКА»</a:t>
            </a:r>
          </a:p>
          <a:p>
            <a:pPr marL="0" indent="0" algn="ctr">
              <a:buNone/>
            </a:pPr>
            <a:r>
              <a:rPr lang="ru-RU" sz="2400" b="1" dirty="0" smtClean="0"/>
              <a:t>ДЛЯ УЧАЩИХСЯ 6-Х КЛАССОВ ШКОЛ ГОРОДА КОВРОВА</a:t>
            </a:r>
            <a:endParaRPr lang="ru-RU" sz="2400" b="1" dirty="0"/>
          </a:p>
        </p:txBody>
      </p:sp>
      <p:pic>
        <p:nvPicPr>
          <p:cNvPr id="1026" name="Picture 2" descr="C:\Users\Елена\Desktop\СЕМИНАР\iCAFSJ7Z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5467" y="3284985"/>
            <a:ext cx="262877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19673" y="266745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ПОЛОЖЕНИЕ</a:t>
            </a:r>
            <a:endParaRPr lang="ru-RU" sz="40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5715000"/>
            <a:ext cx="871296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000" dirty="0" smtClean="0"/>
              <a:t>РАЗРАБОТАЛИ  УЧИТЕЛЯ  МАТЕМАТИКИ  МБОУ СОШ №15: </a:t>
            </a:r>
          </a:p>
          <a:p>
            <a:pPr marL="0" indent="0" algn="ctr">
              <a:buFont typeface="Georgia" pitchFamily="18" charset="0"/>
              <a:buNone/>
            </a:pPr>
            <a:r>
              <a:rPr lang="ru-RU" sz="2000" dirty="0" smtClean="0"/>
              <a:t> Захарова Е. А., Аксёнова Н. В., Ивакина Г. 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11083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759263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 ОЦЕНИВАНИЕ РАБОТ УЧАЩИХСЯ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14554"/>
            <a:ext cx="5688013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2275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957330850"/>
              </p:ext>
            </p:extLst>
          </p:nvPr>
        </p:nvGraphicFramePr>
        <p:xfrm>
          <a:off x="827584" y="692696"/>
          <a:ext cx="7200800" cy="5125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9291"/>
                <a:gridCol w="3340577"/>
                <a:gridCol w="2820932"/>
              </a:tblGrid>
              <a:tr h="11215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МАКСИМАЛЬНЫЙ</a:t>
                      </a:r>
                    </a:p>
                    <a:p>
                      <a:pPr algn="ctr"/>
                      <a:r>
                        <a:rPr lang="ru-RU" dirty="0" smtClean="0"/>
                        <a:t>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ВРЕМЯ, ОТВЕДЁННОЕ ДЛЯ ПРОХОЖДЕНИЯ ЭТАПА</a:t>
                      </a:r>
                    </a:p>
                  </a:txBody>
                  <a:tcPr/>
                </a:tc>
              </a:tr>
              <a:tr h="6672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мин</a:t>
                      </a:r>
                      <a:endParaRPr lang="ru-RU" dirty="0"/>
                    </a:p>
                  </a:txBody>
                  <a:tcPr/>
                </a:tc>
              </a:tr>
              <a:tr h="6672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основное задание: 5</a:t>
                      </a:r>
                    </a:p>
                    <a:p>
                      <a:pPr algn="ctr"/>
                      <a:r>
                        <a:rPr lang="ru-RU" dirty="0" smtClean="0"/>
                        <a:t>дополнительное задание: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мин</a:t>
                      </a:r>
                      <a:endParaRPr lang="ru-RU" dirty="0"/>
                    </a:p>
                  </a:txBody>
                  <a:tcPr/>
                </a:tc>
              </a:tr>
              <a:tr h="6672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 мин</a:t>
                      </a:r>
                      <a:endParaRPr lang="ru-RU" dirty="0"/>
                    </a:p>
                  </a:txBody>
                  <a:tcPr/>
                </a:tc>
              </a:tr>
              <a:tr h="6672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мин</a:t>
                      </a:r>
                      <a:endParaRPr lang="ru-RU" dirty="0"/>
                    </a:p>
                  </a:txBody>
                  <a:tcPr/>
                </a:tc>
              </a:tr>
              <a:tr h="66727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20 </a:t>
                      </a:r>
                      <a:r>
                        <a:rPr lang="ru-RU" baseline="0" dirty="0" smtClean="0"/>
                        <a:t>мин</a:t>
                      </a:r>
                      <a:endParaRPr lang="ru-RU" dirty="0"/>
                    </a:p>
                  </a:txBody>
                  <a:tcPr/>
                </a:tc>
              </a:tr>
              <a:tr h="66727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ИТОГО: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85 </a:t>
                      </a:r>
                      <a:r>
                        <a:rPr lang="ru-RU" b="1" dirty="0" smtClean="0"/>
                        <a:t>баллов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80 </a:t>
                      </a:r>
                      <a:r>
                        <a:rPr lang="ru-RU" b="1" dirty="0" smtClean="0"/>
                        <a:t>мин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519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НАГРАЖДЕНИЕ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58" y="1214422"/>
            <a:ext cx="8429684" cy="2428892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2400" b="1" dirty="0" smtClean="0"/>
              <a:t>По результатам игры награждаются:</a:t>
            </a:r>
            <a:endParaRPr lang="ru-RU" b="1" dirty="0" smtClean="0"/>
          </a:p>
          <a:p>
            <a:pPr algn="just">
              <a:buFont typeface="Wingdings" pitchFamily="2" charset="2"/>
              <a:buChar char="Ø"/>
            </a:pPr>
            <a:r>
              <a:rPr lang="ru-RU" dirty="0" smtClean="0"/>
              <a:t>  команды, набравшая наибольшее количество баллов на каждом из пяти этапов игры;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команда, набравшая наибольшее количество баллов по итогам всей игры («великолепная пятёрка»);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 пять участников, набравших наибольшее количество баллов при прохождении 3 этапа (индивидуальный тур).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643314"/>
            <a:ext cx="5253038" cy="294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166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1359024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dirty="0" smtClean="0"/>
              <a:t>Б Л А Г О Д А Р И М </a:t>
            </a:r>
            <a:br>
              <a:rPr lang="ru-RU" sz="6000" dirty="0" smtClean="0"/>
            </a:br>
            <a:r>
              <a:rPr lang="ru-RU" sz="6000" dirty="0" smtClean="0"/>
              <a:t>ЗА ВНИМАНИЕ! </a:t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2910" y="4786322"/>
            <a:ext cx="7958688" cy="110871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smtClean="0"/>
              <a:t>В создании презентации использовались материалы сайта</a:t>
            </a:r>
            <a:r>
              <a:rPr lang="en-US" dirty="0" smtClean="0"/>
              <a:t> </a:t>
            </a:r>
            <a:r>
              <a:rPr lang="en-US" b="1" dirty="0" smtClean="0"/>
              <a:t>images.yandex.ru</a:t>
            </a:r>
            <a:r>
              <a:rPr lang="ru-RU" b="1" dirty="0" smtClean="0"/>
              <a:t>.</a:t>
            </a:r>
          </a:p>
          <a:p>
            <a:pPr marL="45720" indent="0">
              <a:buNone/>
            </a:pPr>
            <a:r>
              <a:rPr lang="ru-RU" dirty="0" smtClean="0"/>
              <a:t>Автор презентации: Е. А. Захарова</a:t>
            </a:r>
            <a:endParaRPr lang="ru-RU" dirty="0"/>
          </a:p>
        </p:txBody>
      </p:sp>
      <p:pic>
        <p:nvPicPr>
          <p:cNvPr id="5" name="Picture 2" descr="C:\Users\Елена\Desktop\СЕМИНАР\iCAFSJ7Z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2071678"/>
            <a:ext cx="262877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3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ЦЕЛИ И ЗАДАЧИ ИГРЫ: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25513" y="1341438"/>
            <a:ext cx="8218487" cy="485775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организовать подготовку шестиклассников к олимпиадному движению в городе;</a:t>
            </a:r>
          </a:p>
          <a:p>
            <a:r>
              <a:rPr lang="ru-RU" sz="2800" dirty="0"/>
              <a:t>с</a:t>
            </a:r>
            <a:r>
              <a:rPr lang="ru-RU" sz="2800" dirty="0" smtClean="0"/>
              <a:t>пособствовать развитию умения учащихся работать в команде;</a:t>
            </a:r>
          </a:p>
          <a:p>
            <a:r>
              <a:rPr lang="ru-RU" sz="2800" dirty="0"/>
              <a:t>с</a:t>
            </a:r>
            <a:r>
              <a:rPr lang="ru-RU" sz="2800" dirty="0" smtClean="0"/>
              <a:t>оздать условия для выявления одарённых детей;</a:t>
            </a:r>
          </a:p>
          <a:p>
            <a:r>
              <a:rPr lang="ru-RU" sz="2800" dirty="0"/>
              <a:t>с</a:t>
            </a:r>
            <a:r>
              <a:rPr lang="ru-RU" sz="2800" dirty="0" smtClean="0"/>
              <a:t>пособствовать популяризации предмета математики;</a:t>
            </a:r>
          </a:p>
          <a:p>
            <a:r>
              <a:rPr lang="ru-RU" sz="2800" dirty="0"/>
              <a:t>с</a:t>
            </a:r>
            <a:r>
              <a:rPr lang="ru-RU" sz="2800" dirty="0" smtClean="0"/>
              <a:t>оздать условия для развития творческих способностей учащихся.</a:t>
            </a:r>
          </a:p>
          <a:p>
            <a:endParaRPr lang="ru-RU" sz="2800" dirty="0" smtClean="0"/>
          </a:p>
          <a:p>
            <a:pPr marL="45720" indent="0">
              <a:buNone/>
            </a:pPr>
            <a:endParaRPr lang="ru-RU" sz="2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60648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mtClean="0"/>
              <a:t>ЦЕЛИ И ЗАДАЧИ ИГРЫ: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542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404664"/>
            <a:ext cx="8064896" cy="21602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dirty="0" smtClean="0"/>
              <a:t>УСЛОВИЯ И СРОКИ ПРОВЕДЕНИЯ ИГРЫ:</a:t>
            </a:r>
          </a:p>
          <a:p>
            <a:pPr marL="0" indent="0" algn="l">
              <a:buFont typeface="Georgia" pitchFamily="18" charset="0"/>
              <a:buNone/>
            </a:pPr>
            <a:endParaRPr lang="ru-RU" sz="2400" dirty="0" smtClean="0"/>
          </a:p>
          <a:p>
            <a:pPr marL="0" indent="0" algn="l">
              <a:buFont typeface="Georgia" pitchFamily="18" charset="0"/>
              <a:buNone/>
            </a:pPr>
            <a:endParaRPr lang="ru-RU" sz="2400" dirty="0"/>
          </a:p>
        </p:txBody>
      </p:sp>
      <p:sp>
        <p:nvSpPr>
          <p:cNvPr id="3" name="Заголовок 1"/>
          <p:cNvSpPr>
            <a:spLocks noGrp="1"/>
          </p:cNvSpPr>
          <p:nvPr/>
        </p:nvSpPr>
        <p:spPr>
          <a:xfrm>
            <a:off x="457200" y="2857500"/>
            <a:ext cx="822960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050161"/>
            <a:ext cx="8363272" cy="2757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Состав команды: 5 человек.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Сроки проведения: февраль (ориентировочная дата проведения игры 2012 года – 21 февраля).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Место проведения: МБОУ СОШ №15 (ул. Сосновая,13а).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Сбор и регистрация команд: с 9.30 до 10.00.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Начало игры: 10.00.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941168"/>
            <a:ext cx="8856984" cy="131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Для участия в игре необходимо подать письменную заявку в оргкомитет (МБОУ СОШ №15) до 07.02.2012.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(форма заявки – в раздаточном материале)</a:t>
            </a: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53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5041" y="332656"/>
            <a:ext cx="7175351" cy="17931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СОДЕРЖАНИЕ ИГРЫ: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4608512" cy="508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ЭТАП 1.</a:t>
            </a: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ОДИН – ЗА ВСЕХ,  И  ВСЕ  - ЗА ОДНОГО.</a:t>
            </a: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2400" b="1" i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Все команды одновременно получают одну и ту же текстовую задачу и письменно дают ответы на вопросы к ней. Максимальное время работы на этапе – 20 минут.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32656"/>
            <a:ext cx="7175351" cy="17931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ru-RU" smtClean="0"/>
              <a:t>СОДЕРЖАНИЕ ИГРЫ: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357430"/>
            <a:ext cx="3500462" cy="21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9016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82272" cy="1006048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СОДЕРЖАНИЕ ИГРЫ: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755576" y="1628800"/>
            <a:ext cx="4320480" cy="4626848"/>
          </a:xfrm>
        </p:spPr>
        <p:txBody>
          <a:bodyPr/>
          <a:lstStyle/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ЭТАП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2.</a:t>
            </a:r>
            <a:endParaRPr lang="ru-RU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4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МИСТЕР  ИКС.</a:t>
            </a:r>
            <a:endParaRPr lang="ru-RU" sz="24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564904"/>
            <a:ext cx="4968552" cy="327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Основное задание: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командам предлагается расшифровать фамилию учёного, внесшего вклад в развитие математики.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Дополнительное задание: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ответить на вопрос – чем знаменит этот человек?</a:t>
            </a:r>
            <a:endParaRPr lang="ru-RU" sz="2400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7843" y="1643050"/>
            <a:ext cx="3279005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555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160583" cy="1070992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СОДЕРЖАНИЕ ИГРЫ: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484784"/>
            <a:ext cx="4248472" cy="4554840"/>
          </a:xfrm>
        </p:spPr>
        <p:txBody>
          <a:bodyPr>
            <a:normAutofit/>
          </a:bodyPr>
          <a:lstStyle/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ЭТАП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  <a:r>
              <a:rPr lang="ru-RU" sz="24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4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18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ru-RU" sz="16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ИНДИВИДУАЛЬНЫЙ ТУР).</a:t>
            </a:r>
            <a:endParaRPr lang="ru-RU" sz="2400" b="1" i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4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ЛУЧШИЙ МАТЕМАТИК.</a:t>
            </a:r>
            <a:endParaRPr lang="ru-RU" sz="24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ru-RU" sz="24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Каждому участнику предлагается выполнить 5 заданий различной тематики.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Максимальное время работы на этапе – 20 минут.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ru-RU" sz="2400" b="1" i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ru-RU" sz="24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26" name="Picture 2" descr="C:\Users\Елена\Desktop\СЕМИНАР\psixolognovosti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279794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033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48872" cy="1143000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СОДЕРЖАНИЕ ИГРЫ: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556792"/>
            <a:ext cx="4176464" cy="4194800"/>
          </a:xfrm>
        </p:spPr>
        <p:txBody>
          <a:bodyPr/>
          <a:lstStyle/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ЭТАП 4</a:t>
            </a:r>
            <a:r>
              <a:rPr lang="ru-RU" sz="16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ru-RU" sz="24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4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ШАРАДЫ И РЕБУСЫ.</a:t>
            </a:r>
            <a:endParaRPr lang="ru-RU" sz="24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ru-RU" sz="24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Командам предлагается разгадать 10 ребусов </a:t>
            </a:r>
            <a:r>
              <a:rPr lang="ru-RU" sz="24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или шарад.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Максимальное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время работы на этапе – 20 минут.</a:t>
            </a:r>
          </a:p>
          <a:p>
            <a:endParaRPr lang="ru-RU" dirty="0"/>
          </a:p>
        </p:txBody>
      </p:sp>
      <p:pic>
        <p:nvPicPr>
          <p:cNvPr id="2050" name="Picture 2" descr="C:\Users\Елена\Desktop\СЕМИНАР\5cdc323114bc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5748" y="1628800"/>
            <a:ext cx="2978727" cy="470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500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304599" cy="1215008"/>
          </a:xfrm>
        </p:spPr>
        <p:txBody>
          <a:bodyPr/>
          <a:lstStyle/>
          <a:p>
            <a:pPr marL="0" indent="0">
              <a:buNone/>
            </a:pPr>
            <a:r>
              <a:rPr lang="ru-RU" sz="54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СОДЕРЖАНИЕ ИГРЫ: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556792"/>
            <a:ext cx="4104456" cy="4752528"/>
          </a:xfrm>
        </p:spPr>
        <p:txBody>
          <a:bodyPr/>
          <a:lstStyle/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ЭТАП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5</a:t>
            </a:r>
            <a:r>
              <a:rPr lang="ru-RU" sz="16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ru-RU" sz="24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4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МАТЕМАТИЧЕСКИЙ 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4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БРЕЙН - РИНГ</a:t>
            </a:r>
            <a:endParaRPr lang="ru-RU" sz="24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ru-RU" sz="24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 indent="0" algn="just">
              <a:buClr>
                <a:srgbClr val="F14124">
                  <a:lumMod val="75000"/>
                </a:srgbClr>
              </a:buClr>
              <a:buNone/>
            </a:pP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Мини-игра, состоящая из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дву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х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туров по 5 вопросов каждый. Ориентировочное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время работы на этапе – 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  <a:r>
              <a:rPr lang="ru-RU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0 </a:t>
            </a: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минут.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428736"/>
            <a:ext cx="2822597" cy="474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8362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42493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СОСТАВ И РЕГЛАМЕНТ РАБОТЫ ЖЮРИ: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204864"/>
            <a:ext cx="8136904" cy="3690744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sz="2800" dirty="0" smtClean="0"/>
              <a:t>в состав жюри входят учителя математики, сопровождающие команды школ города;</a:t>
            </a:r>
          </a:p>
          <a:p>
            <a:pPr marL="45720" indent="0" algn="just">
              <a:buNone/>
            </a:pPr>
            <a:endParaRPr lang="ru-RU" sz="2800" dirty="0" smtClean="0"/>
          </a:p>
          <a:p>
            <a:pPr algn="just">
              <a:buFont typeface="Wingdings" pitchFamily="2" charset="2"/>
              <a:buChar char="v"/>
            </a:pPr>
            <a:r>
              <a:rPr lang="ru-RU" sz="2800" dirty="0"/>
              <a:t> </a:t>
            </a:r>
            <a:r>
              <a:rPr lang="ru-RU" sz="2800" dirty="0" smtClean="0"/>
              <a:t> итоги подводятся по каждому этапу отдельно и по результатом всей игры на основании критериев оценивания, разработанных организаторами игры.</a:t>
            </a:r>
          </a:p>
          <a:p>
            <a:pPr marL="45720" indent="0" algn="just">
              <a:buNone/>
            </a:pPr>
            <a:endParaRPr lang="ru-RU" dirty="0" smtClean="0"/>
          </a:p>
          <a:p>
            <a:pPr marL="4572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26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337</TotalTime>
  <Words>502</Words>
  <Application>Microsoft Office PowerPoint</Application>
  <PresentationFormat>Экран (4:3)</PresentationFormat>
  <Paragraphs>85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Слайд 1</vt:lpstr>
      <vt:lpstr>ЦЕЛИ И ЗАДАЧИ ИГРЫ:</vt:lpstr>
      <vt:lpstr>Слайд 3</vt:lpstr>
      <vt:lpstr>СОДЕРЖАНИЕ ИГРЫ:</vt:lpstr>
      <vt:lpstr>СОДЕРЖАНИЕ ИГРЫ:</vt:lpstr>
      <vt:lpstr>СОДЕРЖАНИЕ ИГРЫ:</vt:lpstr>
      <vt:lpstr>СОДЕРЖАНИЕ ИГРЫ:</vt:lpstr>
      <vt:lpstr>СОДЕРЖАНИЕ ИГРЫ:</vt:lpstr>
      <vt:lpstr>СОСТАВ И РЕГЛАМЕНТ РАБОТЫ ЖЮРИ:</vt:lpstr>
      <vt:lpstr> ОЦЕНИВАНИЕ РАБОТ УЧАЩИХСЯ</vt:lpstr>
      <vt:lpstr>Слайд 11</vt:lpstr>
      <vt:lpstr>НАГРАЖДЕНИЕ</vt:lpstr>
      <vt:lpstr>Б Л А Г О Д А Р И М  ЗА ВНИМАНИЕ!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ПОЛОЖЕНИЕ</dc:title>
  <dc:creator>Елена</dc:creator>
  <cp:lastModifiedBy>BeeR</cp:lastModifiedBy>
  <cp:revision>66</cp:revision>
  <dcterms:created xsi:type="dcterms:W3CDTF">2012-01-16T04:36:54Z</dcterms:created>
  <dcterms:modified xsi:type="dcterms:W3CDTF">2013-07-09T09:58:20Z</dcterms:modified>
</cp:coreProperties>
</file>