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372" r:id="rId12"/>
    <p:sldId id="294" r:id="rId13"/>
    <p:sldId id="295" r:id="rId14"/>
    <p:sldId id="297" r:id="rId15"/>
    <p:sldId id="296" r:id="rId16"/>
    <p:sldId id="308" r:id="rId17"/>
    <p:sldId id="309" r:id="rId18"/>
    <p:sldId id="310" r:id="rId19"/>
    <p:sldId id="315" r:id="rId20"/>
    <p:sldId id="317" r:id="rId21"/>
    <p:sldId id="350" r:id="rId22"/>
    <p:sldId id="356" r:id="rId23"/>
    <p:sldId id="3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0%BA%D1%80%D0%B0%D0%B8%D0%BD%D1%81%D0%BA%D0%B0%D1%8F_%D0%A1%D0%A1%D0%A0" TargetMode="External"/><Relationship Id="rId3" Type="http://schemas.openxmlformats.org/officeDocument/2006/relationships/hyperlink" Target="http://ru.wikipedia.org/wiki/13_%D0%B8%D1%8E%D0%BD%D1%8F" TargetMode="External"/><Relationship Id="rId7" Type="http://schemas.openxmlformats.org/officeDocument/2006/relationships/hyperlink" Target="http://ru.wikipedia.org/wiki/%D0%9A%D0%B8%D0%B5%D0%B2%D1%81%D0%BA%D0%B0%D1%8F_%D0%BE%D0%B1%D0%BB%D0%B0%D1%81%D1%82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8%D0%B2%D0%B0%D0%BD%D0%BA%D0%BE%D0%B2%D1%81%D0%BA%D0%B8%D0%B9_%D1%80%D0%B0%D0%B9%D0%BE%D0%BD" TargetMode="External"/><Relationship Id="rId11" Type="http://schemas.openxmlformats.org/officeDocument/2006/relationships/hyperlink" Target="http://ru.wikipedia.org/wiki/1986_%D0%B3%D0%BE%D0%B4" TargetMode="External"/><Relationship Id="rId5" Type="http://schemas.openxmlformats.org/officeDocument/2006/relationships/hyperlink" Target="http://ru.wikipedia.org/wiki/%D0%A7%D0%B5%D1%80%D0%BD%D0%BE%D0%B1%D1%8B%D0%BB%D1%8C" TargetMode="External"/><Relationship Id="rId10" Type="http://schemas.openxmlformats.org/officeDocument/2006/relationships/hyperlink" Target="http://ru.wikipedia.org/wiki/11_%D0%BC%D0%B0%D1%8F" TargetMode="External"/><Relationship Id="rId4" Type="http://schemas.openxmlformats.org/officeDocument/2006/relationships/hyperlink" Target="http://ru.wikipedia.org/wiki/1962_%D0%B3%D0%BE%D0%B4" TargetMode="External"/><Relationship Id="rId9" Type="http://schemas.openxmlformats.org/officeDocument/2006/relationships/hyperlink" Target="http://ru.wikipedia.org/wiki/%D0%A1%D0%A1%D0%A1%D0%A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0%BA%D1%80%D0%B0%D0%B8%D0%BD%D1%81%D0%BA%D0%B0%D1%8F_%D0%A1%D0%A1%D0%A0" TargetMode="External"/><Relationship Id="rId3" Type="http://schemas.openxmlformats.org/officeDocument/2006/relationships/hyperlink" Target="http://ru.wikipedia.org/wiki/17_%D1%84%D0%B5%D0%B2%D1%80%D0%B0%D0%BB%D1%8F" TargetMode="External"/><Relationship Id="rId7" Type="http://schemas.openxmlformats.org/officeDocument/2006/relationships/hyperlink" Target="http://ru.wikipedia.org/wiki/%D0%A5%D0%B5%D1%80%D1%81%D0%BE%D0%BD%D1%81%D0%BA%D0%B0%D1%8F_%D0%BE%D0%B1%D0%BB%D0%B0%D1%81%D1%82%D1%8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D%D0%B8%D0%B6%D0%BD%D0%B5%D1%81%D0%B5%D1%80%D0%BE%D0%B3%D0%BE%D0%B7%D1%81%D0%BA%D0%B8%D0%B9_%D1%80%D0%B0%D0%B9%D0%BE%D0%BD" TargetMode="External"/><Relationship Id="rId11" Type="http://schemas.openxmlformats.org/officeDocument/2006/relationships/hyperlink" Target="http://ru.wikipedia.org/wiki/1986_%D0%B3%D0%BE%D0%B4" TargetMode="External"/><Relationship Id="rId5" Type="http://schemas.openxmlformats.org/officeDocument/2006/relationships/hyperlink" Target="http://ru.wikipedia.org/w/index.php?title=%D0%98%D0%B2%D0%B0%D0%BD%D0%BE%D0%B2%D0%BA%D0%B0_(%D0%9D%D0%B8%D0%B6%D0%BD%D0%B5%D1%81%D0%B5%D1%80%D0%BE%D0%B3%D0%BE%D0%B7%D1%81%D0%BA%D0%B8%D0%B9_%D1%80%D0%B0%D0%B9%D0%BE%D0%BD)&amp;action=edit&amp;redlink=1" TargetMode="External"/><Relationship Id="rId10" Type="http://schemas.openxmlformats.org/officeDocument/2006/relationships/hyperlink" Target="http://ru.wikipedia.org/wiki/11_%D0%BC%D0%B0%D1%8F" TargetMode="External"/><Relationship Id="rId4" Type="http://schemas.openxmlformats.org/officeDocument/2006/relationships/hyperlink" Target="http://ru.wikipedia.org/wiki/1963_%D0%B3%D0%BE%D0%B4" TargetMode="External"/><Relationship Id="rId9" Type="http://schemas.openxmlformats.org/officeDocument/2006/relationships/hyperlink" Target="http://ru.wikipedia.org/wiki/%D0%A1%D0%A1%D0%A1%D0%A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5_%D0%B8%D1%8E%D0%BD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86_%D0%B3%D0%BE%D0%B4" TargetMode="External"/><Relationship Id="rId5" Type="http://schemas.openxmlformats.org/officeDocument/2006/relationships/hyperlink" Target="http://ru.wikipedia.org/wiki/14_%D0%BC%D0%B0%D1%8F" TargetMode="External"/><Relationship Id="rId4" Type="http://schemas.openxmlformats.org/officeDocument/2006/relationships/hyperlink" Target="http://ru.wikipedia.org/wiki/1959_%D0%B3%D0%BE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5_%D0%B4%D0%B5%D0%BA%D0%B0%D0%B1%D1%80%D1%8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86_%D0%B3%D0%BE%D0%B4" TargetMode="External"/><Relationship Id="rId5" Type="http://schemas.openxmlformats.org/officeDocument/2006/relationships/hyperlink" Target="http://ru.wikipedia.org/wiki/10_%D0%BC%D0%B0%D1%8F" TargetMode="External"/><Relationship Id="rId4" Type="http://schemas.openxmlformats.org/officeDocument/2006/relationships/hyperlink" Target="http://ru.wikipedia.org/wiki/1959_%D0%B3%D0%BE%D0%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5_%D0%B4%D0%B5%D0%BA%D0%B0%D0%B1%D1%80%D1%8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86_%D0%B3%D0%BE%D0%B4" TargetMode="External"/><Relationship Id="rId5" Type="http://schemas.openxmlformats.org/officeDocument/2006/relationships/hyperlink" Target="http://ru.wikipedia.org/wiki/16_%D0%BC%D0%B0%D1%8F" TargetMode="External"/><Relationship Id="rId4" Type="http://schemas.openxmlformats.org/officeDocument/2006/relationships/hyperlink" Target="http://ru.wikipedia.org/wiki/1962_%D0%B3%D0%BE%D0%B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A1%D0%A1%D0%A0" TargetMode="External"/><Relationship Id="rId3" Type="http://schemas.openxmlformats.org/officeDocument/2006/relationships/hyperlink" Target="http://ru.wikipedia.org/wiki/13_%D0%BC%D0%B0%D1%80%D1%82%D0%B0" TargetMode="External"/><Relationship Id="rId7" Type="http://schemas.openxmlformats.org/officeDocument/2006/relationships/hyperlink" Target="http://ru.wikipedia.org/wiki/%D0%91%D0%B5%D0%BB%D0%BE%D1%80%D1%83%D1%81%D1%81%D0%BA%D0%B0%D1%8F_%D0%A1%D0%A1%D0%A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E%D0%BC%D0%B5%D0%BB%D1%8C%D1%81%D0%BA%D0%B0%D1%8F_%D0%BE%D0%B1%D0%BB%D0%B0%D1%81%D1%82%D1%8C" TargetMode="External"/><Relationship Id="rId5" Type="http://schemas.openxmlformats.org/officeDocument/2006/relationships/hyperlink" Target="http://ru.wikipedia.org/wiki/%D0%91%D1%80%D0%B0%D0%B3%D0%B8%D0%BD_(%D0%91%D0%B5%D0%BB%D0%BE%D1%80%D1%83%D1%81%D1%81%D0%B8%D1%8F)" TargetMode="External"/><Relationship Id="rId10" Type="http://schemas.openxmlformats.org/officeDocument/2006/relationships/hyperlink" Target="http://ru.wikipedia.org/wiki/1986_%D0%B3%D0%BE%D0%B4" TargetMode="External"/><Relationship Id="rId4" Type="http://schemas.openxmlformats.org/officeDocument/2006/relationships/hyperlink" Target="http://ru.wikipedia.org/wiki/1961_%D0%B3%D0%BE%D0%B4" TargetMode="External"/><Relationship Id="rId9" Type="http://schemas.openxmlformats.org/officeDocument/2006/relationships/hyperlink" Target="http://ru.wikipedia.org/wiki/13_%D0%BC%D0%B0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АЧАЛО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tfond.org/media/cms_page_media/113/chernobil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32117"/>
            <a:ext cx="9144000" cy="6193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000" y="549000"/>
            <a:ext cx="7920000" cy="57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000" b="1" dirty="0" smtClean="0">
                <a:solidFill>
                  <a:srgbClr val="FF0000"/>
                </a:solidFill>
              </a:rPr>
              <a:t>Всего в ликвидации последствий чернобыльского взрыва участвовало 45 полков гражданской обороны со всего СССР.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000" b="1" dirty="0" smtClean="0">
                <a:solidFill>
                  <a:srgbClr val="FF0000"/>
                </a:solidFill>
              </a:rPr>
              <a:t>Их формировали в Литве, Латвии, Белоруссии, ликвидаторов присылали из Грузии, Армении, Таджикистана.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000" b="1" dirty="0" smtClean="0">
                <a:solidFill>
                  <a:srgbClr val="FF0000"/>
                </a:solidFill>
              </a:rPr>
              <a:t>Последний полк покинул чернобыльскую зону в 1989 году.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000" b="1" dirty="0" smtClean="0">
                <a:solidFill>
                  <a:srgbClr val="FF0000"/>
                </a:solidFill>
              </a:rPr>
              <a:t>А всего через это горнило прошло свыше 600 тысяч человек, из них 360 тысяч – жители России.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10691.vk.me/u25852631/-14/x_cc43e09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0278"/>
            <a:ext cx="9144000" cy="6797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2-91.ru/upload/images/photo/2c/6b/505c80c75e725b20f8e74dd7b96a13372765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7230"/>
            <a:ext cx="9144000" cy="546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615/166437909.6/0_8e57b_5c8ce08_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29768"/>
            <a:ext cx="9144000" cy="599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5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12000" y="2169000"/>
            <a:ext cx="7920000" cy="2520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Всё население Припяти -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 тысяч человек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2000" y="4698000"/>
            <a:ext cx="7200000" cy="2160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olas"/>
                <a:ea typeface="+mj-ea"/>
                <a:cs typeface="+mj-cs"/>
              </a:rPr>
              <a:t>К 27 апреля было эвакуировано.</a:t>
            </a:r>
            <a:endParaRPr kumimoji="0" lang="ru-RU" sz="6000" b="1" i="0" u="none" strike="noStrike" kern="1200" cap="all" spc="0" normalizeH="0" baseline="0" noProof="0" dirty="0">
              <a:ln>
                <a:noFill/>
              </a:ln>
              <a:solidFill>
                <a:srgbClr val="D6ECFF">
                  <a:satMod val="200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ola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hernoby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89273"/>
            <a:ext cx="9144000" cy="6079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5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000" y="641699"/>
            <a:ext cx="7920000" cy="55746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Принято было решение расстрелять брошенных домашних животных, т.к. собаки, особенно крупных пород, будучи брошенными людьми (по приказу начальства и санэпидстанции - все животные были радиоактивны - т.к. на улице находятся и шерсть впитала радиацию) - сначала долго бежали за автобусами, в которых увозили их бывших хозяев, а затем, отстав, вернулись в город</a:t>
            </a:r>
            <a:r>
              <a:rPr lang="en-US" sz="30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pikabu.ru/img/4b59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79512"/>
            <a:ext cx="9144000" cy="609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17658" y="0"/>
            <a:ext cx="53086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5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14282" y="1080000"/>
            <a:ext cx="8640000" cy="1080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АНГЕЛЫ  ПРИПЯТИ</a:t>
            </a:r>
            <a:endParaRPr kumimoji="0" lang="ru-RU" sz="8000" b="1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000" y="3534013"/>
            <a:ext cx="8640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000" i="1" dirty="0" smtClean="0">
                <a:solidFill>
                  <a:srgbClr val="00B0F0"/>
                </a:solidFill>
              </a:rPr>
              <a:t>«Третий ангел вострубил, и упала с неба </a:t>
            </a:r>
            <a:r>
              <a:rPr lang="ru-RU" sz="3000" i="1" dirty="0" smtClean="0">
                <a:solidFill>
                  <a:srgbClr val="FF0000"/>
                </a:solidFill>
              </a:rPr>
              <a:t>большая звезда, </a:t>
            </a:r>
            <a:r>
              <a:rPr lang="ru-RU" sz="3000" i="1" dirty="0" smtClean="0">
                <a:solidFill>
                  <a:srgbClr val="00B0F0"/>
                </a:solidFill>
              </a:rPr>
              <a:t>горящая подобно светильнику, и упала на третью часть рек и на источники вод.</a:t>
            </a:r>
          </a:p>
          <a:p>
            <a:pPr algn="just"/>
            <a:r>
              <a:rPr lang="ru-RU" sz="3000" i="1" dirty="0" smtClean="0">
                <a:solidFill>
                  <a:srgbClr val="FF0000"/>
                </a:solidFill>
              </a:rPr>
              <a:t>Имя сей звезде Полынь. </a:t>
            </a:r>
            <a:r>
              <a:rPr lang="ru-RU" sz="3000" i="1" dirty="0" smtClean="0">
                <a:solidFill>
                  <a:srgbClr val="00B0F0"/>
                </a:solidFill>
              </a:rPr>
              <a:t>Третья часть вод сделалась полынью, и многие из людей умерли от вод, потому что они стали горьки.»</a:t>
            </a:r>
          </a:p>
          <a:p>
            <a:pPr algn="r"/>
            <a:r>
              <a:rPr lang="ru-RU" sz="3000" i="1" dirty="0" smtClean="0">
                <a:solidFill>
                  <a:srgbClr val="00B0F0"/>
                </a:solidFill>
              </a:rPr>
              <a:t>(Апокалипсис)</a:t>
            </a:r>
            <a:endParaRPr lang="ru-RU" sz="3000" i="1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0131118174808__http-g1_delfi_lt-images-pix-file44619813-c7f139f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72292"/>
            <a:ext cx="9144000" cy="6113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267900"/>
          <a:ext cx="9144000" cy="6322200"/>
        </p:xfrm>
        <a:graphic>
          <a:graphicData uri="http://schemas.openxmlformats.org/presentationml/2006/ole">
            <p:oleObj spid="_x0000_s2050" name="Документ" r:id="rId3" imgW="5948118" imgH="411162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5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000" y="651317"/>
            <a:ext cx="7920000" cy="5555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Уже несколько лет</a:t>
            </a:r>
            <a:endParaRPr lang="en-US" sz="4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одной из достопримечательностей Припяти </a:t>
            </a:r>
            <a:endParaRPr lang="en-US" sz="4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стали «Тени Хиросимы» — граффити, изображающие силуэты людей, живших здесь когда-то.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230458" cy="544149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0" b="1" dirty="0" smtClean="0">
                <a:solidFill>
                  <a:srgbClr val="FF0000"/>
                </a:solidFill>
              </a:rPr>
              <a:t>Беда…</a:t>
            </a:r>
          </a:p>
          <a:p>
            <a:pPr algn="ctr">
              <a:lnSpc>
                <a:spcPct val="150000"/>
              </a:lnSpc>
            </a:pPr>
            <a:r>
              <a:rPr lang="ru-RU" sz="8000" b="1" dirty="0" smtClean="0">
                <a:solidFill>
                  <a:srgbClr val="FF0000"/>
                </a:solidFill>
              </a:rPr>
              <a:t>Чернобыль…</a:t>
            </a:r>
          </a:p>
          <a:p>
            <a:pPr algn="r">
              <a:lnSpc>
                <a:spcPct val="150000"/>
              </a:lnSpc>
            </a:pPr>
            <a:r>
              <a:rPr lang="ru-RU" sz="8000" b="1" dirty="0" smtClean="0">
                <a:solidFill>
                  <a:srgbClr val="FF0000"/>
                </a:solidFill>
              </a:rPr>
              <a:t>Человек…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MM7291-050602-12239_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83242"/>
            <a:ext cx="9144000" cy="6091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авик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400000" cy="36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57356" y="3714752"/>
          <a:ext cx="7200000" cy="3032760"/>
        </p:xfrm>
        <a:graphic>
          <a:graphicData uri="http://schemas.openxmlformats.org/drawingml/2006/table">
            <a:tbl>
              <a:tblPr/>
              <a:tblGrid>
                <a:gridCol w="2880000"/>
                <a:gridCol w="4320000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500" b="1" dirty="0"/>
                        <a:t>Владимир Павлович Правик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рождения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3" tooltip="13 июня"/>
                        </a:rPr>
                        <a:t>13 июня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4" tooltip="1962 год"/>
                        </a:rPr>
                        <a:t>1962</a:t>
                      </a:r>
                      <a:endParaRPr lang="ru-RU" sz="25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Место рождения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5" tooltip="Чернобыль"/>
                        </a:rPr>
                        <a:t>Чернобыль</a:t>
                      </a:r>
                      <a:r>
                        <a:rPr lang="ru-RU" sz="2500" dirty="0" smtClean="0"/>
                        <a:t>, </a:t>
                      </a:r>
                      <a:r>
                        <a:rPr lang="ru-RU" sz="2500" u="none" strike="noStrike" dirty="0" smtClean="0">
                          <a:solidFill>
                            <a:srgbClr val="0B0080"/>
                          </a:solidFill>
                          <a:hlinkClick r:id="rId6" tooltip="Иванковский район"/>
                        </a:rPr>
                        <a:t>Иванковский 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6" tooltip="Иванковский район"/>
                        </a:rPr>
                        <a:t>район</a:t>
                      </a:r>
                      <a:r>
                        <a:rPr lang="ru-RU" sz="2500" dirty="0"/>
                        <a:t>,</a:t>
                      </a:r>
                      <a:br>
                        <a:rPr lang="ru-RU" sz="2500" dirty="0"/>
                      </a:b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7" tooltip="Киевская область"/>
                        </a:rPr>
                        <a:t>Киевская область</a:t>
                      </a:r>
                      <a:r>
                        <a:rPr lang="ru-RU" sz="2500" dirty="0"/>
                        <a:t>,</a:t>
                      </a:r>
                      <a:br>
                        <a:rPr lang="ru-RU" sz="2500" dirty="0"/>
                      </a:b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8" tooltip="Украинская ССР"/>
                        </a:rPr>
                        <a:t>Украинская ССР</a:t>
                      </a:r>
                      <a:r>
                        <a:rPr lang="ru-RU" sz="2500" dirty="0"/>
                        <a:t>,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9" tooltip="СССР"/>
                        </a:rPr>
                        <a:t>СССР</a:t>
                      </a:r>
                      <a:endParaRPr lang="ru-RU" sz="25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смерти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10" tooltip="11 мая"/>
                        </a:rPr>
                        <a:t>11 мая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11" tooltip="1986 год"/>
                        </a:rPr>
                        <a:t>1986</a:t>
                      </a:r>
                      <a:r>
                        <a:rPr lang="ru-RU" sz="2500" dirty="0"/>
                        <a:t> (23 года)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ernobil kibeno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666667" cy="36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8" y="3643314"/>
          <a:ext cx="7200000" cy="3032760"/>
        </p:xfrm>
        <a:graphic>
          <a:graphicData uri="http://schemas.openxmlformats.org/drawingml/2006/table">
            <a:tbl>
              <a:tblPr/>
              <a:tblGrid>
                <a:gridCol w="2880000"/>
                <a:gridCol w="4320000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500" b="1" dirty="0"/>
                        <a:t>Виктор Николаевич Кибенок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рождения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3" tooltip="17 февраля"/>
                        </a:rPr>
                        <a:t>17 февраля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4" tooltip="1963 год"/>
                        </a:rPr>
                        <a:t>1963</a:t>
                      </a:r>
                      <a:endParaRPr lang="ru-RU" sz="2500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Место рождения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dirty="0"/>
                        <a:t>пос. </a:t>
                      </a:r>
                      <a:r>
                        <a:rPr lang="ru-RU" sz="2500" u="none" strike="noStrike" dirty="0" smtClean="0">
                          <a:solidFill>
                            <a:srgbClr val="A55858"/>
                          </a:solidFill>
                          <a:hlinkClick r:id="rId5" tooltip="Ивановка (Нижнесерогозский район) (страница отсутствует)"/>
                        </a:rPr>
                        <a:t>Ивановка</a:t>
                      </a:r>
                      <a:r>
                        <a:rPr lang="ru-RU" sz="2500" dirty="0" smtClean="0"/>
                        <a:t>, </a:t>
                      </a:r>
                      <a:r>
                        <a:rPr lang="ru-RU" sz="2500" u="none" strike="noStrike" dirty="0" smtClean="0">
                          <a:solidFill>
                            <a:srgbClr val="0B0080"/>
                          </a:solidFill>
                          <a:hlinkClick r:id="rId6" tooltip="Нижнесерогозский район"/>
                        </a:rPr>
                        <a:t>Нижнесерогозский 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6" tooltip="Нижнесерогозский район"/>
                        </a:rPr>
                        <a:t>район</a:t>
                      </a:r>
                      <a:r>
                        <a:rPr lang="ru-RU" sz="2500" dirty="0"/>
                        <a:t>,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7" tooltip="Херсонская область"/>
                        </a:rPr>
                        <a:t>Херсонская область</a:t>
                      </a:r>
                      <a:r>
                        <a:rPr lang="ru-RU" sz="2500" dirty="0"/>
                        <a:t>,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8" tooltip="Украинская ССР"/>
                        </a:rPr>
                        <a:t>Украинская ССР</a:t>
                      </a:r>
                      <a:r>
                        <a:rPr lang="ru-RU" sz="2500" dirty="0"/>
                        <a:t>,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9" tooltip="СССР"/>
                        </a:rPr>
                        <a:t>СССР</a:t>
                      </a:r>
                      <a:endParaRPr lang="ru-RU" sz="2500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смерти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10" tooltip="11 мая"/>
                        </a:rPr>
                        <a:t>11 мая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11" tooltip="1986 год"/>
                        </a:rPr>
                        <a:t>1986</a:t>
                      </a:r>
                      <a:r>
                        <a:rPr lang="ru-RU" sz="2500" dirty="0"/>
                        <a:t> (23 года)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shuk N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185455" cy="36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8" y="4500570"/>
          <a:ext cx="7200000" cy="2160000"/>
        </p:xfrm>
        <a:graphic>
          <a:graphicData uri="http://schemas.openxmlformats.org/drawingml/2006/table">
            <a:tbl>
              <a:tblPr/>
              <a:tblGrid>
                <a:gridCol w="2880000"/>
                <a:gridCol w="4320000"/>
              </a:tblGrid>
              <a:tr h="7200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500" b="1" dirty="0" smtClean="0"/>
                        <a:t>Николай Васильевич</a:t>
                      </a:r>
                      <a:r>
                        <a:rPr lang="en-US" sz="2500" b="1" dirty="0" smtClean="0"/>
                        <a:t> </a:t>
                      </a:r>
                      <a:r>
                        <a:rPr lang="ru-RU" sz="2500" b="1" dirty="0" err="1" smtClean="0"/>
                        <a:t>Ващук</a:t>
                      </a:r>
                      <a:endParaRPr lang="ru-RU" sz="2500" b="1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рождения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3" tooltip="5 июня"/>
                        </a:rPr>
                        <a:t>5 июня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4" tooltip="1959 год"/>
                        </a:rPr>
                        <a:t>1959</a:t>
                      </a:r>
                      <a:endParaRPr lang="ru-RU" sz="25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смерти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5" tooltip="14 мая"/>
                        </a:rPr>
                        <a:t>14 мая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6" tooltip="1986 год"/>
                        </a:rPr>
                        <a:t>1986</a:t>
                      </a:r>
                      <a:r>
                        <a:rPr lang="ru-RU" sz="2500" dirty="0"/>
                        <a:t> (26 лет)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shura V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020690" cy="36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8" y="4643446"/>
          <a:ext cx="7200000" cy="1995261"/>
        </p:xfrm>
        <a:graphic>
          <a:graphicData uri="http://schemas.openxmlformats.org/drawingml/2006/table">
            <a:tbl>
              <a:tblPr/>
              <a:tblGrid>
                <a:gridCol w="2880000"/>
                <a:gridCol w="4320000"/>
              </a:tblGrid>
              <a:tr h="66508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500" b="1" dirty="0"/>
                        <a:t>Тишура Владимир Иванович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87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рождения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3" tooltip="15 декабря"/>
                        </a:rPr>
                        <a:t>15 декабря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4" tooltip="1959 год"/>
                        </a:rPr>
                        <a:t>1959</a:t>
                      </a:r>
                      <a:endParaRPr lang="ru-RU" sz="2500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087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смерти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5" tooltip="10 мая"/>
                        </a:rPr>
                        <a:t>10 мая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6" tooltip="1986 год"/>
                        </a:rPr>
                        <a:t>1986</a:t>
                      </a:r>
                      <a:r>
                        <a:rPr lang="ru-RU" sz="2500" dirty="0"/>
                        <a:t> (26 лет)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tenko 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00000" cy="3600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8" y="4643446"/>
          <a:ext cx="7200000" cy="2048838"/>
        </p:xfrm>
        <a:graphic>
          <a:graphicData uri="http://schemas.openxmlformats.org/drawingml/2006/table">
            <a:tbl>
              <a:tblPr/>
              <a:tblGrid>
                <a:gridCol w="2880000"/>
                <a:gridCol w="4320000"/>
              </a:tblGrid>
              <a:tr h="68294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500" b="1" dirty="0"/>
                        <a:t>Тытенок Николай Иванович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946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рождения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3" tooltip="5 декабря"/>
                        </a:rPr>
                        <a:t>5 декабря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4" tooltip="1962 год"/>
                        </a:rPr>
                        <a:t>1962</a:t>
                      </a:r>
                      <a:endParaRPr lang="ru-RU" sz="2500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946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/>
                        <a:t>Дата смерти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5" tooltip="16 мая"/>
                        </a:rPr>
                        <a:t>16 мая</a:t>
                      </a:r>
                      <a:r>
                        <a:rPr lang="ru-RU" sz="2500" dirty="0"/>
                        <a:t> </a:t>
                      </a:r>
                      <a:r>
                        <a:rPr lang="ru-RU" sz="2500" u="none" strike="noStrike" dirty="0">
                          <a:solidFill>
                            <a:srgbClr val="0B0080"/>
                          </a:solidFill>
                          <a:hlinkClick r:id="rId6" tooltip="1986 год"/>
                        </a:rPr>
                        <a:t>1986</a:t>
                      </a:r>
                      <a:r>
                        <a:rPr lang="ru-RU" sz="2500" dirty="0"/>
                        <a:t> (23 года)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gnatenko V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000000" cy="36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8" y="4000504"/>
          <a:ext cx="7200000" cy="2651760"/>
        </p:xfrm>
        <a:graphic>
          <a:graphicData uri="http://schemas.openxmlformats.org/drawingml/2006/table">
            <a:tbl>
              <a:tblPr/>
              <a:tblGrid>
                <a:gridCol w="2880000"/>
                <a:gridCol w="4320000"/>
              </a:tblGrid>
              <a:tr h="35472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500" b="1" dirty="0">
                          <a:latin typeface="+mn-lt"/>
                        </a:rPr>
                        <a:t>Василий Иванович Игнатенко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727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>
                          <a:latin typeface="+mn-lt"/>
                        </a:rPr>
                        <a:t>Дата рождения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strike="noStrike" baseline="0" dirty="0">
                          <a:solidFill>
                            <a:schemeClr val="tx1"/>
                          </a:solidFill>
                          <a:latin typeface="+mn-lt"/>
                          <a:hlinkClick r:id="rId3" tooltip="13 марта"/>
                        </a:rPr>
                        <a:t>13 марта</a:t>
                      </a:r>
                      <a:r>
                        <a:rPr lang="ru-RU" sz="250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ru-RU" sz="2500" u="none" strike="noStrike" baseline="0" dirty="0">
                          <a:solidFill>
                            <a:schemeClr val="tx1"/>
                          </a:solidFill>
                          <a:latin typeface="+mn-lt"/>
                          <a:hlinkClick r:id="rId4" tooltip="1961 год"/>
                        </a:rPr>
                        <a:t>1961</a:t>
                      </a:r>
                      <a:endParaRPr lang="ru-RU" sz="2500" u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2862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>
                          <a:latin typeface="+mn-lt"/>
                        </a:rPr>
                        <a:t>Место рождения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пос. </a:t>
                      </a:r>
                      <a:r>
                        <a:rPr lang="ru-RU" sz="2500" u="none" strike="noStrike" baseline="0" dirty="0">
                          <a:solidFill>
                            <a:schemeClr val="tx1"/>
                          </a:solidFill>
                          <a:latin typeface="+mn-lt"/>
                          <a:hlinkClick r:id="rId5" tooltip="Брагин (Белоруссия)"/>
                        </a:rPr>
                        <a:t>Брагин (Белоруссия</a:t>
                      </a:r>
                      <a:r>
                        <a:rPr lang="ru-RU" sz="25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hlinkClick r:id="rId5" tooltip="Брагин (Белоруссия)"/>
                        </a:rPr>
                        <a:t>)</a:t>
                      </a:r>
                      <a:r>
                        <a:rPr lang="ru-RU" sz="250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25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hlinkClick r:id="rId6" tooltip="Гомельская область"/>
                        </a:rPr>
                        <a:t>Гомельская область</a:t>
                      </a:r>
                      <a:r>
                        <a:rPr lang="ru-RU" sz="250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250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5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hlinkClick r:id="rId7" tooltip="Белорусская ССР"/>
                        </a:rPr>
                        <a:t>Белорусская </a:t>
                      </a:r>
                      <a:r>
                        <a:rPr lang="ru-RU" sz="2500" u="none" strike="noStrike" baseline="0" dirty="0">
                          <a:solidFill>
                            <a:schemeClr val="tx1"/>
                          </a:solidFill>
                          <a:latin typeface="+mn-lt"/>
                          <a:hlinkClick r:id="rId7" tooltip="Белорусская ССР"/>
                        </a:rPr>
                        <a:t>ССР</a:t>
                      </a:r>
                      <a:r>
                        <a:rPr lang="ru-RU" sz="250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, </a:t>
                      </a:r>
                      <a:r>
                        <a:rPr lang="ru-RU" sz="2500" u="none" strike="noStrike" baseline="0" dirty="0">
                          <a:solidFill>
                            <a:schemeClr val="tx1"/>
                          </a:solidFill>
                          <a:latin typeface="+mn-lt"/>
                          <a:hlinkClick r:id="rId8" tooltip="СССР"/>
                        </a:rPr>
                        <a:t>СССР</a:t>
                      </a:r>
                      <a:endParaRPr lang="ru-RU" sz="2500" u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727">
                <a:tc>
                  <a:txBody>
                    <a:bodyPr/>
                    <a:lstStyle/>
                    <a:p>
                      <a:pPr fontAlgn="t"/>
                      <a:r>
                        <a:rPr lang="ru-RU" sz="2500" dirty="0">
                          <a:latin typeface="+mn-lt"/>
                        </a:rPr>
                        <a:t>Дата смерти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u="none" strike="noStrike" baseline="0" dirty="0">
                          <a:solidFill>
                            <a:schemeClr val="tx1"/>
                          </a:solidFill>
                          <a:latin typeface="+mn-lt"/>
                          <a:hlinkClick r:id="rId9" tooltip="13 мая"/>
                        </a:rPr>
                        <a:t>13 мая</a:t>
                      </a:r>
                      <a:r>
                        <a:rPr lang="ru-RU" sz="250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ru-RU" sz="2500" u="none" strike="noStrike" baseline="0" dirty="0">
                          <a:solidFill>
                            <a:schemeClr val="tx1"/>
                          </a:solidFill>
                          <a:latin typeface="+mn-lt"/>
                          <a:hlinkClick r:id="rId10" tooltip="1986 год"/>
                        </a:rPr>
                        <a:t>1986</a:t>
                      </a:r>
                      <a:r>
                        <a:rPr lang="ru-RU" sz="250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 (25 лет)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291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Delta-Service</cp:lastModifiedBy>
  <cp:revision>59</cp:revision>
  <dcterms:modified xsi:type="dcterms:W3CDTF">2014-04-29T10:48:01Z</dcterms:modified>
</cp:coreProperties>
</file>