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8B54-BC18-4F87-B889-280018311B0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721-98B6-4070-AB73-3B2986B9B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05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8B54-BC18-4F87-B889-280018311B0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721-98B6-4070-AB73-3B2986B9B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82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8B54-BC18-4F87-B889-280018311B0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721-98B6-4070-AB73-3B2986B9B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53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8B54-BC18-4F87-B889-280018311B0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721-98B6-4070-AB73-3B2986B9B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1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8B54-BC18-4F87-B889-280018311B0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721-98B6-4070-AB73-3B2986B9B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2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8B54-BC18-4F87-B889-280018311B0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721-98B6-4070-AB73-3B2986B9B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54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8B54-BC18-4F87-B889-280018311B0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721-98B6-4070-AB73-3B2986B9B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73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8B54-BC18-4F87-B889-280018311B0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721-98B6-4070-AB73-3B2986B9B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461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8B54-BC18-4F87-B889-280018311B0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721-98B6-4070-AB73-3B2986B9B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08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8B54-BC18-4F87-B889-280018311B0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721-98B6-4070-AB73-3B2986B9B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77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8B54-BC18-4F87-B889-280018311B0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721-98B6-4070-AB73-3B2986B9B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75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88B54-BC18-4F87-B889-280018311B0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EE721-98B6-4070-AB73-3B2986B9B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364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Предметная неделя технологии в МБОУ СОШ п. Усть-Уда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Маленьких А.Г.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344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нкурс газет с иллюстрациями «Люблю готовить» среди обучающихся 5-9 классов (1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9144000" cy="68087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67544" y="11663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/>
                </a:solidFill>
              </a:rPr>
              <a:t>Конкурс газет «Я люблю готовить» среди 5-9 классов</a:t>
            </a:r>
          </a:p>
        </p:txBody>
      </p:sp>
    </p:spTree>
    <p:extLst>
      <p:ext uri="{BB962C8B-B14F-4D97-AF65-F5344CB8AC3E}">
        <p14:creationId xmlns:p14="http://schemas.microsoft.com/office/powerpoint/2010/main" val="2506394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нкурс кроссвордов, головоломок для учеников 5-8 классов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"/>
            <a:ext cx="9144000" cy="68516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23528" y="332656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Конкурс кроссвордов, головоломок среди 5-8 классов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295600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лимпиада по технологии для обучающихся 5-7 классов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13"/>
            <a:ext cx="9144000" cy="68341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51520" y="26064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Олимпиады по черчению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819569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лимпиада по черчению среди  8-9 классов (1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" y="0"/>
            <a:ext cx="913288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67544" y="260648"/>
            <a:ext cx="7992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Конкурс кроссвордов, головоломок среди 5-8 классов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492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лимпиада по черчению среди  8-9 классов (2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" y="0"/>
            <a:ext cx="9134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95536" y="332656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</a:rPr>
              <a:t>Олимпиады по черчению</a:t>
            </a:r>
          </a:p>
        </p:txBody>
      </p:sp>
    </p:spTree>
    <p:extLst>
      <p:ext uri="{BB962C8B-B14F-4D97-AF65-F5344CB8AC3E}">
        <p14:creationId xmlns:p14="http://schemas.microsoft.com/office/powerpoint/2010/main" val="111572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ставка творческих работ школьников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9144000" cy="685323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95536" y="207104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Выставка творческих работ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64907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ставка творческих работ школьников (1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0"/>
            <a:ext cx="9118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07504" y="23440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Выставка творческих работ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81501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гра «Делу время – потехе час» 5-7 классы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79512" y="116632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Игра «Делу - время, потехе – час» среди 5-7 классов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6336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гра «Делу время – потехе час» 5-7 классы (1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" y="0"/>
            <a:ext cx="913288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42159" y="188640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</a:rPr>
              <a:t>Игра «Делу - время, потехе – час» среди 5-7 классов</a:t>
            </a:r>
            <a:endParaRPr lang="ru-RU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32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гра «Делу время – потехе час» 5-7 классы (2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63"/>
            <a:ext cx="9144000" cy="68230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07504" y="260648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/>
                </a:solidFill>
              </a:rPr>
              <a:t>Игра «Делу - время, потехе – час» среди 5-7 классов</a:t>
            </a:r>
            <a:endParaRPr lang="ru-RU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050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нтеллектуальная игра «Сто к одному»  в 5-8 классах по теме «Кулинария»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912336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79512" y="260648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</a:rPr>
              <a:t>Интеллектуальная игра «Сто к одному» в 5-8 классах по теме «Кулинария»</a:t>
            </a:r>
            <a:endParaRPr lang="ru-RU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943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нтеллектуальная игра «Сто к одному»  в 5-8 классах по теме «Кулинария» (1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" y="0"/>
            <a:ext cx="9134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51520" y="332656"/>
            <a:ext cx="84249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</a:rPr>
              <a:t>Интеллектуальная игра «Сто к одному» в 5-8 классах по теме «Кулинария»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200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нкурс газет с иллюстрациями «Люблю готовить» среди обучающихся 5-9 классов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" y="0"/>
            <a:ext cx="909955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67544" y="228290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/>
                </a:solidFill>
              </a:rPr>
              <a:t>Конкурс газет «Я люблю готовить» среди 5-9 классов</a:t>
            </a:r>
            <a:endParaRPr lang="ru-RU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8600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127</Words>
  <Application>Microsoft Office PowerPoint</Application>
  <PresentationFormat>Экран (4:3)</PresentationFormat>
  <Paragraphs>15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Предметная неделя технологии в МБОУ СОШ п. Усть-Уда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ТРЦ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Предметная неделя технологии в МБОУ СОШ п. Усть-Уда</dc:title>
  <dc:creator>ТРЦ 6</dc:creator>
  <cp:lastModifiedBy>ТРЦ 6</cp:lastModifiedBy>
  <cp:revision>4</cp:revision>
  <dcterms:created xsi:type="dcterms:W3CDTF">2013-03-29T05:24:31Z</dcterms:created>
  <dcterms:modified xsi:type="dcterms:W3CDTF">2013-03-29T05:49:30Z</dcterms:modified>
</cp:coreProperties>
</file>