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6" r:id="rId3"/>
    <p:sldId id="257" r:id="rId4"/>
    <p:sldId id="258" r:id="rId5"/>
    <p:sldId id="270" r:id="rId6"/>
    <p:sldId id="271" r:id="rId7"/>
    <p:sldId id="259" r:id="rId8"/>
    <p:sldId id="260" r:id="rId9"/>
    <p:sldId id="262" r:id="rId10"/>
    <p:sldId id="267" r:id="rId11"/>
    <p:sldId id="261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1BFCB4-4588-461D-83FD-5F4B057E748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02B40D-E3E6-4548-9F0F-5DD615D5F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FD3C6-A06E-40AF-8407-12AFFF295C8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E22B6-BCAF-4669-9480-2663190E5F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87415-E4FE-42D0-B9F5-8EF914E474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8601C-8E44-4630-A350-D73766FFBD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B0D5D-31D4-48DE-9BF7-A84DCB21D7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43F8F-FE6D-47AB-B249-8C093279A8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B1BF3-52B6-424D-80E9-7A927AAB505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DD600-9EBD-4A0A-BECE-E59C263164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BEFFE-F851-4311-8808-7D84BCB4733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71253-F9B9-40A3-83BC-EED39975FE1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C3D75-4737-4D89-91F8-1F1E896606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56DCE-BC73-4651-B8A0-05C2C3B62F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34546-734F-417B-A695-CDED964328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75F0-F2EE-4307-AD35-8385D29B93E0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F8C46-B073-418B-B169-99B673178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A527-278D-4D53-A447-95FCF39E1EE1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8119-82F0-4A39-AA1A-5CEB574FB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0121-1958-4923-9BC8-DAFA2EBC8DD1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6DC-FAE5-4349-8088-64EF06F1A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8D33-CB87-40E5-8C3F-A68DF46DCC64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259A-2142-4FBB-8D50-99BB100FE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D2A2-0F19-4AB0-AF0F-9ABF680F06B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18E0-BE46-45B1-896C-E3EDCF6F6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E506-E50A-4D91-8512-E268E0911430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5F97-8582-473F-BFFB-05091C3F6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3A6C-FF85-4083-9FB9-201E94FE56AF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71DD-4E22-4805-8ED0-BC2C65519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B556-035A-4C49-9C57-949AE6F92908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482D-C448-4D6F-A0D9-E05D52653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E3E0-9B97-4D9C-8B39-D81CDD333136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13B-B3D3-4F80-BD8B-A2BCEA49E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CD05-D189-4F06-91EF-BA0A2ABE495F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EA0D-0BEA-4278-BBE2-9D2A8E188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F217-B2C8-48EE-9F88-26145CCAC26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D5A9-4FBB-40F6-BA1C-AEB241CD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7CFCFC-6F76-40AE-B6D1-2658B239F72C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F6A96F-9E59-47F9-937C-D3FBB0765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0001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Старомостякская СОШ – МОУ Старокулаткинского района Ульяновской области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65313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Насырова Лилия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ученица 9 класса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2013/2014 учебный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1628800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+mj-lt"/>
              </a:rPr>
              <a:t>« Я – Гражданин Страны Великой»</a:t>
            </a:r>
            <a:endParaRPr lang="ru-RU" sz="4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y_407a7b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068960"/>
            <a:ext cx="4131370" cy="30972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Documents and Settings\Валера\Мои документы\Мои рисунки\img_0909_asf_f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5" y="1571625"/>
            <a:ext cx="2803525" cy="2047875"/>
          </a:xfrm>
        </p:spPr>
      </p:pic>
      <p:pic>
        <p:nvPicPr>
          <p:cNvPr id="7173" name="Picture 5" descr="H:\Documents and Settings\Валера\Мои документы\Мои рисунки\s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143375"/>
            <a:ext cx="29289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:\Documents and Settings\Валера\Мои документы\Мои рисунки\pole-i-les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571625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:\Documents and Settings\Валера\Мои документы\Мои рисунки\stroenie1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41433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Гражданин не разрушит  сам и не позволит это другим, он протестует против расточительства, бесхозяйственности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он гражданин, он не может равнодушно смотреть, когда гибнет природа его края.</a:t>
            </a:r>
          </a:p>
        </p:txBody>
      </p:sp>
      <p:pic>
        <p:nvPicPr>
          <p:cNvPr id="4" name="Рисунок 3" descr="суб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348880"/>
            <a:ext cx="5312139" cy="398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C00000"/>
                </a:solidFill>
              </a:rPr>
              <a:t>Кто же такой гражданин сегодня в нашей стране?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4400" smtClean="0"/>
              <a:t>    Это человек, имеющий права и обязанности, соблюдающий закон и отвечающий за свои поступки.</a:t>
            </a:r>
          </a:p>
        </p:txBody>
      </p:sp>
      <p:pic>
        <p:nvPicPr>
          <p:cNvPr id="1026" name="Picture 2" descr="K:\Картинки\гражданство\d4dce0d7e1c551737c07a648f5a0ae10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429125"/>
            <a:ext cx="27146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850" y="231775"/>
            <a:ext cx="8242300" cy="5900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613" y="5010150"/>
            <a:ext cx="5499100" cy="1738313"/>
          </a:xfrm>
          <a:prstGeom prst="rect">
            <a:avLst/>
          </a:prstGeom>
          <a:noFill/>
        </p:spPr>
      </p:pic>
      <p:pic>
        <p:nvPicPr>
          <p:cNvPr id="3" name="Рисунок 2" descr="IMG_11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0"/>
            <a:ext cx="3899927" cy="30243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/>
            <a:r>
              <a:rPr lang="ru-RU" sz="4000" smtClean="0"/>
              <a:t>Пока свободою горим,</a:t>
            </a:r>
          </a:p>
          <a:p>
            <a:pPr algn="r" eaLnBrk="1" hangingPunct="1"/>
            <a:r>
              <a:rPr lang="ru-RU" sz="4000" smtClean="0"/>
              <a:t>Пока сердца для чести живы, </a:t>
            </a:r>
          </a:p>
          <a:p>
            <a:pPr algn="r" eaLnBrk="1" hangingPunct="1"/>
            <a:r>
              <a:rPr lang="ru-RU" sz="4000" smtClean="0"/>
              <a:t>Мой друг, Отчизне посвятим</a:t>
            </a:r>
          </a:p>
          <a:p>
            <a:pPr algn="r" eaLnBrk="1" hangingPunct="1"/>
            <a:r>
              <a:rPr lang="ru-RU" sz="4000" smtClean="0"/>
              <a:t>Души прекрасные порывы!</a:t>
            </a:r>
          </a:p>
          <a:p>
            <a:pPr algn="r" eaLnBrk="1" hangingPunct="1"/>
            <a:r>
              <a:rPr lang="ru-RU" sz="4000" smtClean="0"/>
              <a:t>А.С. Пушкин</a:t>
            </a:r>
          </a:p>
        </p:txBody>
      </p:sp>
      <p:pic>
        <p:nvPicPr>
          <p:cNvPr id="1026" name="Picture 2" descr="K:\Картинки\гражданство\1474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00063"/>
            <a:ext cx="233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eaLnBrk="1" hangingPunct="1"/>
            <a:r>
              <a:rPr lang="ru-RU" smtClean="0"/>
              <a:t>Молодость! Возьми с собой в дорогу</a:t>
            </a:r>
          </a:p>
          <a:p>
            <a:pPr eaLnBrk="1" hangingPunct="1"/>
            <a:r>
              <a:rPr lang="ru-RU" smtClean="0"/>
              <a:t>Самую заветную мечту,</a:t>
            </a:r>
          </a:p>
          <a:p>
            <a:pPr eaLnBrk="1" hangingPunct="1"/>
            <a:r>
              <a:rPr lang="ru-RU" smtClean="0"/>
              <a:t>За людей душевную тревогу,</a:t>
            </a:r>
          </a:p>
          <a:p>
            <a:pPr eaLnBrk="1" hangingPunct="1"/>
            <a:r>
              <a:rPr lang="ru-RU" smtClean="0"/>
              <a:t>Сердца жар и мыслей красоту,</a:t>
            </a:r>
          </a:p>
          <a:p>
            <a:pPr eaLnBrk="1" hangingPunct="1"/>
            <a:r>
              <a:rPr lang="ru-RU" smtClean="0"/>
              <a:t>Мудрость чувства,</a:t>
            </a:r>
          </a:p>
          <a:p>
            <a:pPr eaLnBrk="1" hangingPunct="1"/>
            <a:r>
              <a:rPr lang="ru-RU" smtClean="0"/>
              <a:t>Стойкость в бурях жизни, </a:t>
            </a:r>
          </a:p>
          <a:p>
            <a:pPr eaLnBrk="1" hangingPunct="1"/>
            <a:r>
              <a:rPr lang="ru-RU" smtClean="0"/>
              <a:t>Мужество во всем и до конца,</a:t>
            </a:r>
          </a:p>
          <a:p>
            <a:pPr eaLnBrk="1" hangingPunct="1"/>
            <a:r>
              <a:rPr lang="ru-RU" smtClean="0"/>
              <a:t>Верность другу, преданность Отчизне,</a:t>
            </a:r>
          </a:p>
          <a:p>
            <a:pPr eaLnBrk="1" hangingPunct="1"/>
            <a:r>
              <a:rPr lang="ru-RU" smtClean="0"/>
              <a:t>Имя гражданина и борца.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>
                <a:solidFill>
                  <a:srgbClr val="C00000"/>
                </a:solidFill>
              </a:rPr>
              <a:t>А что такое гражданин?</a:t>
            </a:r>
          </a:p>
          <a:p>
            <a:pPr eaLnBrk="1" hangingPunct="1">
              <a:buFont typeface="Arial" charset="0"/>
              <a:buNone/>
            </a:pPr>
            <a:endParaRPr lang="ru-RU" sz="5400" smtClean="0"/>
          </a:p>
          <a:p>
            <a:pPr eaLnBrk="1" hangingPunct="1">
              <a:buFont typeface="Arial" charset="0"/>
              <a:buNone/>
            </a:pPr>
            <a:r>
              <a:rPr lang="ru-RU" sz="5400" smtClean="0">
                <a:solidFill>
                  <a:srgbClr val="002060"/>
                </a:solidFill>
              </a:rPr>
              <a:t>- Отечества достойный       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>
                <a:solidFill>
                  <a:srgbClr val="002060"/>
                </a:solidFill>
              </a:rPr>
              <a:t>                                     сын!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/>
              <a:t>                        Н.А. Некрасов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/>
              <a:t>Ах! Будет с нас купцов,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                                       кадетов,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Мещан, чиновников, дворян,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Довольно даже нам поэтов,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Но нужно, нам граждан!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                             Н.А. Некрасов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Гражданин России –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человек, владеющий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правами.</a:t>
            </a:r>
          </a:p>
        </p:txBody>
      </p:sp>
      <p:pic>
        <p:nvPicPr>
          <p:cNvPr id="5" name="Рисунок 4" descr="IMG_1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3600400" cy="2400267"/>
          </a:xfrm>
          <a:prstGeom prst="rect">
            <a:avLst/>
          </a:prstGeom>
        </p:spPr>
      </p:pic>
      <p:pic>
        <p:nvPicPr>
          <p:cNvPr id="7" name="Рисунок 6" descr="IMG_1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861048"/>
            <a:ext cx="388843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может сделать школьник- гражданин?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суб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98884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Гражданин хранит прошлое своей Родины и участвует в восстановлении памятников старины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getImage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340768"/>
            <a:ext cx="3394472" cy="4525963"/>
          </a:xfrm>
        </p:spPr>
      </p:pic>
      <p:pic>
        <p:nvPicPr>
          <p:cNvPr id="4" name="Рисунок 3" descr="IMG_12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124744"/>
            <a:ext cx="3923928" cy="2615952"/>
          </a:xfrm>
          <a:prstGeom prst="rect">
            <a:avLst/>
          </a:prstGeom>
        </p:spPr>
      </p:pic>
      <p:pic>
        <p:nvPicPr>
          <p:cNvPr id="5" name="Рисунок 4" descr="IMG_12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05064"/>
            <a:ext cx="3744416" cy="24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167</TotalTime>
  <Words>237</Words>
  <Application>Microsoft Office PowerPoint</Application>
  <PresentationFormat>Экран (4:3)</PresentationFormat>
  <Paragraphs>59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Старомостякская СОШ – МОУ Старокулаткинского района Ульяновской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Что может сделать школьник- гражданин?</vt:lpstr>
      <vt:lpstr>Гражданин хранит прошлое своей Родины и участвует в восстановлении памятников старины </vt:lpstr>
      <vt:lpstr>Гражданин не разрушит  сам и не позволит это другим, он протестует против расточительства, бесхозяйственности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DNA7 X86</cp:lastModifiedBy>
  <cp:revision>31</cp:revision>
  <dcterms:created xsi:type="dcterms:W3CDTF">2010-01-26T13:58:01Z</dcterms:created>
  <dcterms:modified xsi:type="dcterms:W3CDTF">2014-01-26T12:09:43Z</dcterms:modified>
</cp:coreProperties>
</file>