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604"/>
    <a:srgbClr val="FF4B4B"/>
    <a:srgbClr val="CC0000"/>
    <a:srgbClr val="EA0000"/>
    <a:srgbClr val="FF65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713" autoAdjust="0"/>
  </p:normalViewPr>
  <p:slideViewPr>
    <p:cSldViewPr>
      <p:cViewPr varScale="1">
        <p:scale>
          <a:sx n="69" d="100"/>
          <a:sy n="69" d="100"/>
        </p:scale>
        <p:origin x="-6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912768" cy="1470025"/>
          </a:xfrm>
        </p:spPr>
        <p:txBody>
          <a:bodyPr/>
          <a:lstStyle>
            <a:lvl1pPr>
              <a:defRPr b="0">
                <a:ln w="19050">
                  <a:solidFill>
                    <a:srgbClr val="CC0000"/>
                  </a:solidFill>
                </a:ln>
                <a:blipFill>
                  <a:blip r:embed="rId2"/>
                  <a:stretch>
                    <a:fillRect/>
                  </a:stretch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Рамка 3"/>
          <p:cNvSpPr/>
          <p:nvPr userDrawn="1"/>
        </p:nvSpPr>
        <p:spPr>
          <a:xfrm>
            <a:off x="971600" y="476672"/>
            <a:ext cx="7704856" cy="5976664"/>
          </a:xfrm>
          <a:prstGeom prst="frame">
            <a:avLst>
              <a:gd name="adj1" fmla="val 3770"/>
            </a:avLst>
          </a:prstGeom>
          <a:noFill/>
          <a:ln>
            <a:solidFill>
              <a:srgbClr val="D22604"/>
            </a:solidFill>
          </a:ln>
          <a:effectLst>
            <a:glow rad="139700">
              <a:srgbClr val="D2260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22b87_e8c870fe_XL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2376264"/>
            <a:ext cx="288032" cy="2304256"/>
          </a:xfrm>
          <a:prstGeom prst="rect">
            <a:avLst/>
          </a:prstGeom>
        </p:spPr>
      </p:pic>
      <p:pic>
        <p:nvPicPr>
          <p:cNvPr id="9" name="Рисунок 8" descr="0_22b87_e8c870fe_XL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flipV="1">
            <a:off x="0" y="4509120"/>
            <a:ext cx="288032" cy="2348880"/>
          </a:xfrm>
          <a:prstGeom prst="rect">
            <a:avLst/>
          </a:prstGeom>
        </p:spPr>
      </p:pic>
      <p:pic>
        <p:nvPicPr>
          <p:cNvPr id="11" name="Рисунок 10" descr="0_22b87_e8c870fe_XL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flipV="1">
            <a:off x="0" y="0"/>
            <a:ext cx="288032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00149.ucoz.com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600201"/>
            <a:ext cx="7859216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" y="0"/>
            <a:ext cx="648074" cy="6858001"/>
            <a:chOff x="1" y="0"/>
            <a:chExt cx="648074" cy="6858001"/>
          </a:xfrm>
        </p:grpSpPr>
        <p:pic>
          <p:nvPicPr>
            <p:cNvPr id="12" name="Рисунок 11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30" y="897331"/>
              <a:ext cx="2442733" cy="648072"/>
            </a:xfrm>
            <a:prstGeom prst="rect">
              <a:avLst/>
            </a:prstGeom>
          </p:spPr>
        </p:pic>
        <p:pic>
          <p:nvPicPr>
            <p:cNvPr id="13" name="Рисунок 12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9" y="2886171"/>
              <a:ext cx="2442733" cy="648072"/>
            </a:xfrm>
            <a:prstGeom prst="rect">
              <a:avLst/>
            </a:prstGeom>
          </p:spPr>
        </p:pic>
        <p:pic>
          <p:nvPicPr>
            <p:cNvPr id="14" name="Рисунок 13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8" y="4875011"/>
              <a:ext cx="2442733" cy="648072"/>
            </a:xfrm>
            <a:prstGeom prst="rect">
              <a:avLst/>
            </a:prstGeom>
          </p:spPr>
        </p:pic>
        <p:pic>
          <p:nvPicPr>
            <p:cNvPr id="15" name="Рисунок 14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7" cstate="email"/>
            <a:srcRect/>
            <a:stretch>
              <a:fillRect/>
            </a:stretch>
          </p:blipFill>
          <p:spPr>
            <a:xfrm rot="16200000">
              <a:off x="-393273" y="5816653"/>
              <a:ext cx="1434622" cy="648073"/>
            </a:xfrm>
            <a:prstGeom prst="rect">
              <a:avLst/>
            </a:prstGeom>
          </p:spPr>
        </p:pic>
      </p:grpSp>
      <p:sp>
        <p:nvSpPr>
          <p:cNvPr id="11" name="Половина рамки 10"/>
          <p:cNvSpPr/>
          <p:nvPr/>
        </p:nvSpPr>
        <p:spPr>
          <a:xfrm rot="5400000">
            <a:off x="7951812" y="4564"/>
            <a:ext cx="1196752" cy="118762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18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0800000">
            <a:off x="7956376" y="5733256"/>
            <a:ext cx="1187624" cy="112474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20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22" name="Номер слайда 5"/>
          <p:cNvSpPr txBox="1">
            <a:spLocks/>
          </p:cNvSpPr>
          <p:nvPr/>
        </p:nvSpPr>
        <p:spPr>
          <a:xfrm>
            <a:off x="6444208" y="6669360"/>
            <a:ext cx="1728192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Левитина Л.С. 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1"/>
              </a:rPr>
              <a:t>http://00149.ucoz.com/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 w="19050">
            <a:solidFill>
              <a:srgbClr val="C00000"/>
            </a:solidFill>
          </a:ln>
          <a:blipFill>
            <a:blip r:embed="rId22"/>
            <a:stretch>
              <a:fillRect/>
            </a:stretch>
          </a:blip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«Пять «вех» в истории культуры моего региона»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09120"/>
            <a:ext cx="5400600" cy="280831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Выполнила Насырова Лилия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9 класс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Старомостякская СОШ-МОУ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2780928"/>
            <a:ext cx="475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Веха - поворотное событие в истории  или развитии чего-либо»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 веха « Нам песня строить и жить помогает!»</a:t>
            </a:r>
            <a:br>
              <a:rPr lang="ru-RU" dirty="0" smtClean="0"/>
            </a:br>
            <a:r>
              <a:rPr lang="ru-RU" dirty="0" smtClean="0"/>
              <a:t>«Аулак ой»</a:t>
            </a:r>
            <a:endParaRPr lang="ru-RU" dirty="0"/>
          </a:p>
        </p:txBody>
      </p:sp>
      <p:pic>
        <p:nvPicPr>
          <p:cNvPr id="3" name="Рисунок 2" descr="96371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3168352" cy="2376264"/>
          </a:xfrm>
          <a:prstGeom prst="rect">
            <a:avLst/>
          </a:prstGeom>
        </p:spPr>
      </p:pic>
      <p:pic>
        <p:nvPicPr>
          <p:cNvPr id="4" name="Рисунок 3" descr="827916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933056"/>
            <a:ext cx="3528392" cy="2646295"/>
          </a:xfrm>
          <a:prstGeom prst="rect">
            <a:avLst/>
          </a:prstGeom>
        </p:spPr>
      </p:pic>
      <p:pic>
        <p:nvPicPr>
          <p:cNvPr id="5" name="Рисунок 4" descr="6fc4cdfc3f3d2e35be0c2d2634005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844824"/>
            <a:ext cx="2943027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Вторая веха «Строки, опаленные войной….»</a:t>
            </a:r>
            <a:endParaRPr lang="ru-RU" dirty="0"/>
          </a:p>
        </p:txBody>
      </p:sp>
      <p:pic>
        <p:nvPicPr>
          <p:cNvPr id="3" name="Рисунок 2" descr="памя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2880320" cy="2160240"/>
          </a:xfrm>
          <a:prstGeom prst="rect">
            <a:avLst/>
          </a:prstGeom>
        </p:spPr>
      </p:pic>
      <p:pic>
        <p:nvPicPr>
          <p:cNvPr id="4" name="Рисунок 3" descr="get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509120"/>
            <a:ext cx="3024336" cy="2013074"/>
          </a:xfrm>
          <a:prstGeom prst="rect">
            <a:avLst/>
          </a:prstGeom>
        </p:spPr>
      </p:pic>
      <p:pic>
        <p:nvPicPr>
          <p:cNvPr id="5" name="Рисунок 4" descr="getImag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772816"/>
            <a:ext cx="2983880" cy="1986145"/>
          </a:xfrm>
          <a:prstGeom prst="rect">
            <a:avLst/>
          </a:prstGeom>
        </p:spPr>
      </p:pic>
      <p:pic>
        <p:nvPicPr>
          <p:cNvPr id="6" name="Рисунок 5" descr="getImage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149080"/>
            <a:ext cx="3631952" cy="2417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Третья веха «Марш энтузиастов»</a:t>
            </a:r>
            <a:endParaRPr lang="ru-RU" dirty="0"/>
          </a:p>
        </p:txBody>
      </p:sp>
      <p:pic>
        <p:nvPicPr>
          <p:cNvPr id="3" name="Рисунок 2" descr="y_89152b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3169661" cy="2376264"/>
          </a:xfrm>
          <a:prstGeom prst="rect">
            <a:avLst/>
          </a:prstGeom>
        </p:spPr>
      </p:pic>
      <p:pic>
        <p:nvPicPr>
          <p:cNvPr id="4" name="Рисунок 3" descr="getImage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915054"/>
            <a:ext cx="3415928" cy="2561946"/>
          </a:xfrm>
          <a:prstGeom prst="rect">
            <a:avLst/>
          </a:prstGeom>
        </p:spPr>
      </p:pic>
      <p:pic>
        <p:nvPicPr>
          <p:cNvPr id="5" name="Рисунок 4" descr="1263806572_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28800"/>
            <a:ext cx="3096344" cy="2096667"/>
          </a:xfrm>
          <a:prstGeom prst="rect">
            <a:avLst/>
          </a:prstGeom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789040"/>
            <a:ext cx="1800200" cy="2755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Четвертая веха «Духовное возрождение»</a:t>
            </a:r>
            <a:endParaRPr lang="ru-RU" dirty="0"/>
          </a:p>
        </p:txBody>
      </p:sp>
      <p:pic>
        <p:nvPicPr>
          <p:cNvPr id="3" name="Рисунок 2" descr="get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3312368" cy="2484276"/>
          </a:xfrm>
          <a:prstGeom prst="rect">
            <a:avLst/>
          </a:prstGeom>
        </p:spPr>
      </p:pic>
      <p:pic>
        <p:nvPicPr>
          <p:cNvPr id="4" name="Рисунок 3" descr="get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293096"/>
            <a:ext cx="3096344" cy="2322258"/>
          </a:xfrm>
          <a:prstGeom prst="rect">
            <a:avLst/>
          </a:prstGeom>
        </p:spPr>
      </p:pic>
      <p:pic>
        <p:nvPicPr>
          <p:cNvPr id="5" name="Рисунок 4" descr="kulat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628800"/>
            <a:ext cx="331236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Пятая веха «С надеждой в будущее»</a:t>
            </a:r>
            <a:endParaRPr lang="ru-RU" dirty="0"/>
          </a:p>
        </p:txBody>
      </p:sp>
      <p:pic>
        <p:nvPicPr>
          <p:cNvPr id="3" name="Рисунок 2" descr="Gane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2095500" cy="1571625"/>
          </a:xfrm>
          <a:prstGeom prst="rect">
            <a:avLst/>
          </a:prstGeom>
        </p:spPr>
      </p:pic>
      <p:pic>
        <p:nvPicPr>
          <p:cNvPr id="4" name="Рисунок 3" descr="Mechet22092009_03b_550x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340768"/>
            <a:ext cx="3453245" cy="2304256"/>
          </a:xfrm>
          <a:prstGeom prst="rect">
            <a:avLst/>
          </a:prstGeom>
        </p:spPr>
      </p:pic>
      <p:pic>
        <p:nvPicPr>
          <p:cNvPr id="5" name="Рисунок 4" descr="IMG_79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645024"/>
            <a:ext cx="4223026" cy="2808312"/>
          </a:xfrm>
          <a:prstGeom prst="rect">
            <a:avLst/>
          </a:prstGeom>
        </p:spPr>
      </p:pic>
      <p:pic>
        <p:nvPicPr>
          <p:cNvPr id="8" name="Рисунок 7" descr="kfKmFqoNC_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077072"/>
            <a:ext cx="334837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779096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«Культура моего региона в наши дни» </a:t>
            </a:r>
            <a:br>
              <a:rPr lang="ru-RU" sz="2000" dirty="0" smtClean="0"/>
            </a:br>
            <a:r>
              <a:rPr lang="ru-RU" sz="2000" dirty="0" smtClean="0"/>
              <a:t>Возрождение старинных обычаев</a:t>
            </a:r>
            <a:endParaRPr lang="ru-RU" sz="2000" dirty="0"/>
          </a:p>
        </p:txBody>
      </p:sp>
      <p:pic>
        <p:nvPicPr>
          <p:cNvPr id="4" name="Рисунок 3" descr="Eo4UG0JSz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221088"/>
            <a:ext cx="3240360" cy="2429267"/>
          </a:xfrm>
          <a:prstGeom prst="rect">
            <a:avLst/>
          </a:prstGeom>
        </p:spPr>
      </p:pic>
      <p:pic>
        <p:nvPicPr>
          <p:cNvPr id="5" name="Рисунок 4" descr="_PQZia_wxi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293096"/>
            <a:ext cx="3083517" cy="2311683"/>
          </a:xfrm>
          <a:prstGeom prst="rect">
            <a:avLst/>
          </a:prstGeom>
        </p:spPr>
      </p:pic>
      <p:pic>
        <p:nvPicPr>
          <p:cNvPr id="6" name="Рисунок 5" descr="DCAwK6FIVB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412776"/>
            <a:ext cx="3203848" cy="2401893"/>
          </a:xfrm>
          <a:prstGeom prst="rect">
            <a:avLst/>
          </a:prstGeom>
        </p:spPr>
      </p:pic>
      <p:pic>
        <p:nvPicPr>
          <p:cNvPr id="7" name="Рисунок 6" descr="lWxlUFAag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212976"/>
            <a:ext cx="2411760" cy="1808073"/>
          </a:xfrm>
          <a:prstGeom prst="rect">
            <a:avLst/>
          </a:prstGeom>
        </p:spPr>
      </p:pic>
      <p:pic>
        <p:nvPicPr>
          <p:cNvPr id="8" name="Рисунок 7" descr="TyHXcYvmGr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980728"/>
            <a:ext cx="3059832" cy="22939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«Школа искусств в Старомостякской СОШ-МОУ»</a:t>
            </a:r>
            <a:endParaRPr lang="ru-RU" dirty="0"/>
          </a:p>
        </p:txBody>
      </p:sp>
      <p:pic>
        <p:nvPicPr>
          <p:cNvPr id="3" name="Рисунок 2" descr="get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2812707" cy="1872208"/>
          </a:xfrm>
          <a:prstGeom prst="rect">
            <a:avLst/>
          </a:prstGeom>
        </p:spPr>
      </p:pic>
      <p:pic>
        <p:nvPicPr>
          <p:cNvPr id="4" name="Рисунок 3" descr="get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933056"/>
            <a:ext cx="3273828" cy="2179142"/>
          </a:xfrm>
          <a:prstGeom prst="rect">
            <a:avLst/>
          </a:prstGeom>
        </p:spPr>
      </p:pic>
      <p:pic>
        <p:nvPicPr>
          <p:cNvPr id="5" name="Рисунок 4" descr="getImage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12776"/>
            <a:ext cx="3635896" cy="2420143"/>
          </a:xfrm>
          <a:prstGeom prst="rect">
            <a:avLst/>
          </a:prstGeom>
        </p:spPr>
      </p:pic>
      <p:pic>
        <p:nvPicPr>
          <p:cNvPr id="6" name="Рисунок 5" descr="getImage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05064"/>
            <a:ext cx="3347864" cy="22284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орнамент Левитина Л.С.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орнамент Левитина Л.С.</Template>
  <TotalTime>369</TotalTime>
  <Words>82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орнамент Левитина Л.С.</vt:lpstr>
      <vt:lpstr>«Пять «вех» в истории культуры моего региона»</vt:lpstr>
      <vt:lpstr>Первая  веха « Нам песня строить и жить помогает!» «Аулак ой»</vt:lpstr>
      <vt:lpstr>Вторая веха «Строки, опаленные войной….»</vt:lpstr>
      <vt:lpstr>Третья веха «Марш энтузиастов»</vt:lpstr>
      <vt:lpstr>Четвертая веха «Духовное возрождение»</vt:lpstr>
      <vt:lpstr>Пятая веха «С надеждой в будущее»</vt:lpstr>
      <vt:lpstr>«Культура моего региона в наши дни»  Возрождение старинных обычаев</vt:lpstr>
      <vt:lpstr>«Школа искусств в Старомостякской СОШ-МОУ»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«Пять «вех» в истории культуры моего региона»</dc:title>
  <dc:subject>М К</dc:subject>
  <dc:creator>DNA7 X86</dc:creator>
  <cp:lastModifiedBy>DNA7 X86</cp:lastModifiedBy>
  <cp:revision>41</cp:revision>
  <dcterms:created xsi:type="dcterms:W3CDTF">2014-01-17T16:59:56Z</dcterms:created>
  <dcterms:modified xsi:type="dcterms:W3CDTF">2014-01-19T17:37:18Z</dcterms:modified>
</cp:coreProperties>
</file>