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3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27D6-6728-4B75-9D44-15CAE6A98A6B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BB12-3E5D-4C3E-800F-2156A2B5E0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7266-D477-4960-892B-8D7E1380516F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58889-1BDB-4211-BA00-FB086BDD28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99077-F93E-418C-BA37-9283EF077B59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6375-7157-4C2A-AD78-5CDEE9CA97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D29CC-E1B1-4688-A26D-4A455BDD4BBA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FC860-E0AC-440B-BD94-121C609451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0B99-8DEB-44A9-ABFD-E1FF5B48CF36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144B-0EAC-4CE2-A8DF-3928909030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730B4-DB62-41F0-8F96-B29F3E670CFC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CBCC9-1D38-4827-9702-C2D42D59B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72405-E00A-432F-9D8D-A684FC741C8A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0504D-239B-4918-8077-2E6EAE1663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CB8D-5D7B-483C-80D4-BE3D9A1D32CB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57AA-AE99-4D0C-8AE2-556F292751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BA01-AB27-43A2-994E-B6DEA4801351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12D1-F5AE-4BB4-9A29-85C14F015A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825D-9FCB-411D-9F2E-E0B4F8A21229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CAF-A53B-4667-A2B1-CF680A5450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C2FD3-B251-4BC2-9F40-611B0B1ACFE9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D35BF-D16A-4617-B710-A0446784F8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7D7AC38-2341-43C5-9219-0935ACBD3A03}" type="datetimeFigureOut">
              <a:rPr lang="ru-RU"/>
              <a:pPr>
                <a:defRPr/>
              </a:pPr>
              <a:t>02.04.2014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5C4B9B7-573C-4F2C-971B-A6A63CCDAA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69" r:id="rId5"/>
    <p:sldLayoutId id="2147483670" r:id="rId6"/>
    <p:sldLayoutId id="2147483674" r:id="rId7"/>
    <p:sldLayoutId id="2147483675" r:id="rId8"/>
    <p:sldLayoutId id="2147483676" r:id="rId9"/>
    <p:sldLayoutId id="2147483671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6557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Внеклассная работа по математике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314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59113" y="3556000"/>
            <a:ext cx="3600450" cy="24653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331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1650" y="3576638"/>
            <a:ext cx="36004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425950"/>
          </a:xfrm>
        </p:spPr>
        <p:txBody>
          <a:bodyPr/>
          <a:lstStyle/>
          <a:p>
            <a:r>
              <a:rPr lang="ru-RU" sz="2800" i="1" smtClean="0"/>
              <a:t>Математический кружок </a:t>
            </a:r>
            <a:r>
              <a:rPr lang="ru-RU" smtClean="0"/>
              <a:t>- одна из наиболее действенных и эффективных форм внеклассных занятий. В основе кружковой работы лежит принцип строгой добровольности. Обычно кружковые занятия организуются для хорошо успевающих учащихся. </a:t>
            </a:r>
          </a:p>
          <a:p>
            <a:r>
              <a:rPr lang="ru-RU" sz="2800" i="1" smtClean="0"/>
              <a:t>факультативные занятия по математике.  </a:t>
            </a:r>
            <a:r>
              <a:rPr lang="ru-RU" smtClean="0"/>
              <a:t>факультативные занятия производится на добровольных началах в соответствий с их интересами. Не следует принуждать учащихся обязательно изучать факультативные предметы.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ВИДЫ ВНЕКЛАССНОЙ РАБОТЫ ПО МАТЕМАТИКЕ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42595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2800" i="1" dirty="0"/>
              <a:t>Школьные математические </a:t>
            </a:r>
            <a:r>
              <a:rPr lang="ru-RU" sz="2800" i="1" dirty="0" smtClean="0"/>
              <a:t>олимпиады. </a:t>
            </a:r>
            <a:r>
              <a:rPr lang="ru-RU" dirty="0" smtClean="0"/>
              <a:t>Представляют </a:t>
            </a:r>
            <a:r>
              <a:rPr lang="ru-RU" dirty="0"/>
              <a:t>собой более массовые соревнования, поскольку они охватывают учеников не одного, а всех параллельных классов школы. Олимпиады в школе проводятся несколько раз в год с целью повышения интереса учеников к математике, расширения их мировоззрения, выявления наиболее способных учеников, подведения итогов работы математических кружков или клуба юных математиков, повышение общего уровня преподавания математики в средних и старших классах.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ВИДЫ ВНЕКЛАССНОЙ РАБОТЫ ПО МАТЕМАТИКЕ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1"/>
          <p:cNvSpPr>
            <a:spLocks noGrp="1"/>
          </p:cNvSpPr>
          <p:nvPr>
            <p:ph idx="1"/>
          </p:nvPr>
        </p:nvSpPr>
        <p:spPr>
          <a:xfrm>
            <a:off x="871538" y="1844675"/>
            <a:ext cx="7408862" cy="4281488"/>
          </a:xfrm>
        </p:spPr>
        <p:txBody>
          <a:bodyPr/>
          <a:lstStyle/>
          <a:p>
            <a:r>
              <a:rPr lang="ru-RU" smtClean="0"/>
              <a:t>математические вечера; математические экскурсии; </a:t>
            </a:r>
          </a:p>
          <a:p>
            <a:r>
              <a:rPr lang="ru-RU" smtClean="0"/>
              <a:t>внеклассное чтение математической литературы; </a:t>
            </a:r>
          </a:p>
          <a:p>
            <a:r>
              <a:rPr lang="ru-RU" smtClean="0"/>
              <a:t>математические рефераты и сочинения; школьная математическая печать. 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ВИДЫ ВНЕКЛАССНОЙ РАБОТЫ ПО МАТЕМАТИКЕ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9338" y="333375"/>
            <a:ext cx="3813175" cy="9286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Заключение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863" y="1268413"/>
            <a:ext cx="3817937" cy="39385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Внеурочная работа по математике предоставляет школьникам дополнительные возможности для развития способностей, прививает интерес к математике. Главное назначение внеклассной работы – не только расширение и углубление теоретического материала, изученного на уроках, но и развитию умений применять полученные на уроках знания к решению –нестандартных задач, воспитанию у учеников определенной культуры работы над задачей.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/>
          </a:blip>
          <a:srcRect l="2887" r="2887"/>
          <a:stretch>
            <a:fillRect/>
          </a:stretch>
        </p:blipFill>
        <p:spPr>
          <a:xfrm>
            <a:off x="900113" y="1341438"/>
            <a:ext cx="3565525" cy="2925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Игра «Умники и умницы» 6-е классы МБОУ СОШ №11  г. Волжского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ru-RU" smtClean="0">
                <a:latin typeface="Arial" charset="0"/>
              </a:rPr>
              <a:t>Игра проводилась в рамках декады естественно-математического цикла. Вопросы были подобраны по предметам: математика, биология, география.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Игра «умники и умницы»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6626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676275" y="2968625"/>
            <a:ext cx="3822700" cy="286861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645025" y="2968751"/>
            <a:ext cx="3822700" cy="2868361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84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>
              <a:rot lat="300000" lon="0" rev="1620000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71538" y="1557338"/>
            <a:ext cx="7408862" cy="4568825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1. Определить степень заинтересованности учеников и учителей во внеклассной работе по математике.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2. Определить степень совпадения интересов педагога и учеников.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3. Определить место внеклассной работы по математике средних и старших классов в школьной жизни.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/>
              <a:t>4. Определить направленность этой внеклассной работы.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 smtClean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38138"/>
            <a:ext cx="8362950" cy="1252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Основные цели проведения внеклассной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работы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по математике 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1081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Классификация внеклассной работы и её цели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1773238"/>
            <a:ext cx="6400800" cy="446405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1.Работа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с учащимися отстающими от других в изучении программного материала, т.е. дополнительные занятия по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математике.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Цель. Ликвидация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пробелов и предупреждение неуспеваемости.</a:t>
            </a:r>
          </a:p>
          <a:p>
            <a:pPr fontAlgn="auto">
              <a:spcAft>
                <a:spcPts val="0"/>
              </a:spcAft>
              <a:defRPr/>
            </a:pPr>
            <a:endParaRPr lang="ru-RU" sz="3600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00113" y="1700213"/>
            <a:ext cx="7407275" cy="446563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2.Работа с учащимися проявляющими интерес к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математике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Цели: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1. Развитие и углубление знаний по программному материалу.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    2. Привитие им навыков исследовательской работы.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    3. Воспитание культуры математического мышления.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    4. Развитие представлений о практическом применении математики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06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Классификация внеклассной работы и её цели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1557338"/>
            <a:ext cx="7408862" cy="45688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800" dirty="0"/>
              <a:t>3. Работа с учащимися по развитию интереса в изучении математики</a:t>
            </a:r>
            <a:endParaRPr lang="ru-RU" sz="2800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Цель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: Развитие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интересов математики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Классификация внеклассной работы и её цели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1484313"/>
            <a:ext cx="7408862" cy="4641850"/>
          </a:xfrm>
        </p:spPr>
        <p:txBody>
          <a:bodyPr rtlCol="0">
            <a:normAutofit/>
          </a:bodyPr>
          <a:lstStyle/>
          <a:p>
            <a:pPr lvl="1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Подготовка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учащихся, отстающих от других в изучении программного материала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1</a:t>
            </a:r>
            <a:r>
              <a:rPr lang="ru-RU" dirty="0"/>
              <a:t>. Дополнительные (внеклассные) занятия по математике целесообразно проводить с небольшими группами </a:t>
            </a:r>
            <a:r>
              <a:rPr lang="ru-RU" dirty="0" smtClean="0"/>
              <a:t>отстающих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 2. Следует максимально индивидуализировать эти </a:t>
            </a:r>
            <a:r>
              <a:rPr lang="ru-RU" dirty="0" smtClean="0"/>
              <a:t>занятия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3. Занятия с отстающими в школе целесообразно проводить не чаще одного раза в </a:t>
            </a:r>
            <a:r>
              <a:rPr lang="ru-RU" dirty="0" smtClean="0"/>
              <a:t>неделю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5. Дополнительные занятия по математике, как правило, должны иметь обучающий характер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Роль внеклассной работы по математике и  методика её проведения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42595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Подготовка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учащихся, проявляющих к изучению математики повышенный интерес и способности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1. Пробуждение и развитие устойчивого интереса учащихся к математике и ее приложениям.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2. Расширение и углубление знаний учащихся по программному материалу.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3. Оптимальное развитие математических способностей у учащихся и привитие учащимся определенных навыков научно-исследовательского характера.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4. Воспитание высокой культуры математического мышления.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88" y="333375"/>
            <a:ext cx="8229600" cy="1150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Роль внеклассной работы по математике  методика её проведения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1557338"/>
            <a:ext cx="7408862" cy="4568825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5. Развитие у учащихся умения самостоятельно и творчески работать с учебной и научно-популярной литературой.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6. Расширение и углубление представлений учащихся о практическом значении математики в технике и практике социалистического строительства.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7. Расширение и углубление представлений учащихся о культурно-исторической ценности математики.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8. Воспитание учащихся чувства коллективизма и умения сочетать индивидуальную работу с коллективной.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9. Установление более тесных деловых контактов между учителем математики и учащимися и на этой основе более глубокое изучение познавательных интересов и запросов школьников.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Подготовка учащихся, проявляющих к изучению математики повышенный интерес и способности 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1"/>
          <p:cNvSpPr>
            <a:spLocks noGrp="1"/>
          </p:cNvSpPr>
          <p:nvPr>
            <p:ph idx="1"/>
          </p:nvPr>
        </p:nvSpPr>
        <p:spPr>
          <a:xfrm>
            <a:off x="871538" y="1628775"/>
            <a:ext cx="7408862" cy="4497388"/>
          </a:xfrm>
        </p:spPr>
        <p:txBody>
          <a:bodyPr/>
          <a:lstStyle/>
          <a:p>
            <a:r>
              <a:rPr lang="ru-RU" smtClean="0"/>
              <a:t>1. Математический кружок. </a:t>
            </a:r>
          </a:p>
          <a:p>
            <a:r>
              <a:rPr lang="ru-RU" smtClean="0"/>
              <a:t>2. Факультатив. </a:t>
            </a:r>
          </a:p>
          <a:p>
            <a:r>
              <a:rPr lang="ru-RU" smtClean="0"/>
              <a:t>3. Олимпиады конкурсы, викторины. </a:t>
            </a:r>
          </a:p>
          <a:p>
            <a:r>
              <a:rPr lang="ru-RU" smtClean="0"/>
              <a:t>4. Математические олимпиады. </a:t>
            </a:r>
          </a:p>
          <a:p>
            <a:r>
              <a:rPr lang="ru-RU" smtClean="0"/>
              <a:t>5. Математические дискуссии. </a:t>
            </a:r>
          </a:p>
          <a:p>
            <a:r>
              <a:rPr lang="ru-RU" smtClean="0"/>
              <a:t>6. Неделя математики. </a:t>
            </a:r>
          </a:p>
          <a:p>
            <a:r>
              <a:rPr lang="ru-RU" smtClean="0"/>
              <a:t>7. Школьная и классная математическая печать. </a:t>
            </a:r>
          </a:p>
          <a:p>
            <a:r>
              <a:rPr lang="ru-RU" smtClean="0"/>
              <a:t>8. Изготовление математических моделей. </a:t>
            </a:r>
          </a:p>
          <a:p>
            <a:r>
              <a:rPr lang="ru-RU" smtClean="0"/>
              <a:t>9. Математические экскурсии. 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ИДЫ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ВНЕКЛАССНОЙ РАБОТЫ ПО МАТЕМАТИКЕ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</TotalTime>
  <Words>718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Внеклассная работа по математике</vt:lpstr>
      <vt:lpstr>Основные цели проведения внеклассной работы по математике : </vt:lpstr>
      <vt:lpstr>Классификация внеклассной работы и её цели</vt:lpstr>
      <vt:lpstr>Классификация внеклассной работы и её цели</vt:lpstr>
      <vt:lpstr>Классификация внеклассной работы и её цели</vt:lpstr>
      <vt:lpstr>Роль внеклассной работы по математике и  методика её проведения</vt:lpstr>
      <vt:lpstr>Роль внеклассной работы по математике  методика её проведения</vt:lpstr>
      <vt:lpstr>Подготовка учащихся, проявляющих к изучению математики повышенный интерес и способности  </vt:lpstr>
      <vt:lpstr>ВИДЫ ВНЕКЛАССНОЙ РАБОТЫ ПО МАТЕМАТИКЕ </vt:lpstr>
      <vt:lpstr>ВИДЫ ВНЕКЛАССНОЙ РАБОТЫ ПО МАТЕМАТИКЕ </vt:lpstr>
      <vt:lpstr>ВИДЫ ВНЕКЛАССНОЙ РАБОТЫ ПО МАТЕМАТИКЕ </vt:lpstr>
      <vt:lpstr>ВИДЫ ВНЕКЛАССНОЙ РАБОТЫ ПО МАТЕМАТИКЕ </vt:lpstr>
      <vt:lpstr>Заключение </vt:lpstr>
      <vt:lpstr>Игра «Умники и умницы» 6-е классы МБОУ СОШ №11  г. Волжского</vt:lpstr>
      <vt:lpstr>Игра «умники и умницы»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Внеклассная работа по математике</dc:title>
  <dc:creator>user</dc:creator>
  <cp:lastModifiedBy>Елена</cp:lastModifiedBy>
  <cp:revision>31</cp:revision>
  <dcterms:created xsi:type="dcterms:W3CDTF">2012-12-06T05:45:11Z</dcterms:created>
  <dcterms:modified xsi:type="dcterms:W3CDTF">2014-04-02T16:28:23Z</dcterms:modified>
</cp:coreProperties>
</file>