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65" r:id="rId3"/>
    <p:sldId id="266" r:id="rId4"/>
    <p:sldId id="270" r:id="rId5"/>
    <p:sldId id="278" r:id="rId6"/>
    <p:sldId id="269" r:id="rId7"/>
    <p:sldId id="262" r:id="rId8"/>
    <p:sldId id="268" r:id="rId9"/>
    <p:sldId id="274" r:id="rId10"/>
    <p:sldId id="264" r:id="rId11"/>
    <p:sldId id="257" r:id="rId12"/>
    <p:sldId id="275" r:id="rId13"/>
    <p:sldId id="258" r:id="rId14"/>
    <p:sldId id="259" r:id="rId15"/>
    <p:sldId id="260" r:id="rId16"/>
    <p:sldId id="273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jpeg"/><Relationship Id="rId18" Type="http://schemas.openxmlformats.org/officeDocument/2006/relationships/image" Target="../media/image6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17" Type="http://schemas.openxmlformats.org/officeDocument/2006/relationships/image" Target="../media/image66.jpeg"/><Relationship Id="rId2" Type="http://schemas.openxmlformats.org/officeDocument/2006/relationships/image" Target="../media/image51.jpeg"/><Relationship Id="rId16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5" Type="http://schemas.openxmlformats.org/officeDocument/2006/relationships/image" Target="../media/image6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Relationship Id="rId1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Rus_ornament (4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468560" y="-351420"/>
            <a:ext cx="10153128" cy="77408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5616" y="764704"/>
            <a:ext cx="6984776" cy="5472608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                                                                                           Выполнила: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                                                                                            </a:t>
            </a:r>
            <a:r>
              <a:rPr lang="ru-RU" dirty="0" err="1" smtClean="0">
                <a:solidFill>
                  <a:srgbClr val="FFFF00"/>
                </a:solidFill>
              </a:rPr>
              <a:t>Галеева</a:t>
            </a:r>
            <a:r>
              <a:rPr lang="ru-RU" dirty="0" smtClean="0">
                <a:solidFill>
                  <a:srgbClr val="FFFF00"/>
                </a:solidFill>
              </a:rPr>
              <a:t> У.Н.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2420888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6000" b="1" i="1" dirty="0" smtClean="0">
                <a:solidFill>
                  <a:srgbClr val="FFFF00"/>
                </a:solidFill>
              </a:rPr>
              <a:t>Русский   костюм</a:t>
            </a:r>
            <a:endParaRPr lang="ru-RU" sz="6000" b="1" i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90872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МБОУ «</a:t>
            </a:r>
            <a:r>
              <a:rPr lang="ru-RU" dirty="0" err="1" smtClean="0">
                <a:solidFill>
                  <a:srgbClr val="FFFF00"/>
                </a:solidFill>
              </a:rPr>
              <a:t>Лазурненская</a:t>
            </a:r>
            <a:r>
              <a:rPr lang="ru-RU" dirty="0" smtClean="0">
                <a:solidFill>
                  <a:srgbClr val="FFFF00"/>
                </a:solidFill>
              </a:rPr>
              <a:t> школа - интернат»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4" y="5805264"/>
            <a:ext cx="772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2012г.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50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99792" y="908720"/>
            <a:ext cx="3667607" cy="5295475"/>
          </a:xfrm>
          <a:prstGeom prst="rect">
            <a:avLst/>
          </a:prstGeom>
        </p:spPr>
      </p:pic>
      <p:pic>
        <p:nvPicPr>
          <p:cNvPr id="3" name="Рисунок 2" descr="images (48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87824" y="1700808"/>
            <a:ext cx="3144349" cy="377321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55576" y="0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РУБАХА - СОРОЧКА</a:t>
            </a:r>
            <a:endParaRPr kumimoji="0" lang="ru-RU" sz="54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65316085kostyum_Dunyashi_novij_razme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83768" y="1484784"/>
            <a:ext cx="4171950" cy="47625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сарафан</a:t>
            </a:r>
            <a:endParaRPr kumimoji="0" lang="ru-RU" sz="80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ages (29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31840" y="332656"/>
            <a:ext cx="2880320" cy="2952328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11" name="Рисунок 10" descr="ko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67944" y="1124744"/>
            <a:ext cx="1656184" cy="1830306"/>
          </a:xfrm>
          <a:prstGeom prst="rect">
            <a:avLst/>
          </a:prstGeom>
        </p:spPr>
      </p:pic>
      <p:pic>
        <p:nvPicPr>
          <p:cNvPr id="9" name="Рисунок 8" descr="images (45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63888" y="404664"/>
            <a:ext cx="2088232" cy="2912534"/>
          </a:xfrm>
          <a:prstGeom prst="rect">
            <a:avLst/>
          </a:prstGeom>
        </p:spPr>
      </p:pic>
      <p:pic>
        <p:nvPicPr>
          <p:cNvPr id="10" name="Рисунок 9" descr="images (65)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635896" y="548680"/>
            <a:ext cx="1728192" cy="2876550"/>
          </a:xfrm>
          <a:prstGeom prst="rect">
            <a:avLst/>
          </a:prstGeom>
        </p:spPr>
      </p:pic>
      <p:pic>
        <p:nvPicPr>
          <p:cNvPr id="6" name="Рисунок 5" descr="1312092094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763688" y="3473624"/>
            <a:ext cx="5928891" cy="3384376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-468560" y="-171400"/>
            <a:ext cx="10173816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САРАФАННЫЙ КОМПЛЕКС</a:t>
            </a:r>
            <a:endParaRPr kumimoji="0" lang="ru-RU" sz="48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04 0.11309 L -0.37396 0.35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4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99792" y="836712"/>
            <a:ext cx="3744416" cy="562685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11560" y="-24340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ЮБКА</a:t>
            </a:r>
            <a:r>
              <a:rPr kumimoji="0" lang="ru-RU" sz="4800" b="1" i="0" u="none" strike="noStrike" kern="1200" cap="none" spc="0" normalizeH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- ПОНЁВА</a:t>
            </a:r>
            <a:endParaRPr kumimoji="0" lang="ru-RU" sz="48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4382328_16498694SNc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483768" y="692696"/>
            <a:ext cx="4303863" cy="2664296"/>
          </a:xfrm>
          <a:prstGeom prst="rect">
            <a:avLst/>
          </a:prstGeom>
        </p:spPr>
      </p:pic>
      <p:pic>
        <p:nvPicPr>
          <p:cNvPr id="6" name="Рисунок 5" descr="images (49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59832" y="548680"/>
            <a:ext cx="2638797" cy="3055449"/>
          </a:xfrm>
          <a:prstGeom prst="rect">
            <a:avLst/>
          </a:prstGeom>
        </p:spPr>
      </p:pic>
      <p:pic>
        <p:nvPicPr>
          <p:cNvPr id="7" name="Рисунок 6" descr="image00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19872" y="908720"/>
            <a:ext cx="1791073" cy="1918746"/>
          </a:xfrm>
          <a:prstGeom prst="rect">
            <a:avLst/>
          </a:prstGeom>
        </p:spPr>
      </p:pic>
      <p:pic>
        <p:nvPicPr>
          <p:cNvPr id="8" name="Рисунок 7" descr="131209209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619672" y="3473624"/>
            <a:ext cx="5928891" cy="3384376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-468560" y="-171400"/>
            <a:ext cx="10173816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ПОНЁВЫЙ КОМПЛЕКС</a:t>
            </a:r>
            <a:endParaRPr kumimoji="0" lang="ru-RU" sz="48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55 0.00834 L -0.30955 0.008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15 -0.00324 L 0.34115 -0.0032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691680" y="1628800"/>
            <a:ext cx="5832648" cy="396044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067944" y="1772816"/>
            <a:ext cx="1080120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139952" y="1700808"/>
            <a:ext cx="918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сорока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2492896"/>
            <a:ext cx="1080120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2996952"/>
            <a:ext cx="1080120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3501008"/>
            <a:ext cx="1080120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4653136"/>
            <a:ext cx="1080120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139952" y="2420888"/>
            <a:ext cx="916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рубаха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952" y="2924944"/>
            <a:ext cx="87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кушак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4581128"/>
            <a:ext cx="934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понёва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5157192"/>
            <a:ext cx="1080120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211960" y="5085184"/>
            <a:ext cx="811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лапти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7944" y="3429000"/>
            <a:ext cx="110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передник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67944" y="3933056"/>
            <a:ext cx="1080120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995936" y="3861048"/>
            <a:ext cx="113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занавеска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-468560" y="-171400"/>
            <a:ext cx="10173816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ПОНЁВЫЙ КОМПЛЕКС</a:t>
            </a:r>
            <a:endParaRPr kumimoji="0" lang="ru-RU" sz="48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5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23728" y="836712"/>
            <a:ext cx="5040560" cy="5328592"/>
          </a:xfrm>
          <a:prstGeom prst="rect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</p:pic>
      <p:pic>
        <p:nvPicPr>
          <p:cNvPr id="7" name="Рисунок 6" descr="img3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15816" y="836712"/>
            <a:ext cx="3024336" cy="54006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-468560" y="-171400"/>
            <a:ext cx="10173816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МУЖСКОЙ КОМПЛЕКС</a:t>
            </a:r>
            <a:endParaRPr kumimoji="0" lang="ru-RU" sz="44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44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87824" y="476672"/>
            <a:ext cx="2880320" cy="3312368"/>
          </a:xfrm>
          <a:prstGeom prst="rect">
            <a:avLst/>
          </a:prstGeom>
        </p:spPr>
      </p:pic>
      <p:pic>
        <p:nvPicPr>
          <p:cNvPr id="3" name="Рисунок 2" descr="images (37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3968" y="1124744"/>
            <a:ext cx="2466975" cy="1847850"/>
          </a:xfrm>
          <a:prstGeom prst="rect">
            <a:avLst/>
          </a:prstGeom>
        </p:spPr>
      </p:pic>
      <p:pic>
        <p:nvPicPr>
          <p:cNvPr id="8" name="Рисунок 7" descr="20090221084807!Порты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47864" y="404664"/>
            <a:ext cx="2206752" cy="2758440"/>
          </a:xfrm>
          <a:prstGeom prst="rect">
            <a:avLst/>
          </a:prstGeom>
        </p:spPr>
      </p:pic>
      <p:pic>
        <p:nvPicPr>
          <p:cNvPr id="4" name="Рисунок 3" descr="мужская праздничная рубаха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987824" y="620688"/>
            <a:ext cx="3024336" cy="2520280"/>
          </a:xfrm>
          <a:prstGeom prst="rect">
            <a:avLst/>
          </a:prstGeom>
        </p:spPr>
      </p:pic>
      <p:pic>
        <p:nvPicPr>
          <p:cNvPr id="2" name="Рисунок 1" descr="1312092094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619672" y="3284984"/>
            <a:ext cx="5928891" cy="3384376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-468560" y="-171400"/>
            <a:ext cx="10173816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МУЖСКОЙ КОМПЛЕКС</a:t>
            </a:r>
            <a:endParaRPr kumimoji="0" lang="ru-RU" sz="44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14 -0.00531 L -0.29914 -0.005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75 0.00854 L 0.39375 0.0085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9.98152E-7 L -0.15746 -9.98152E-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s_ornament (6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6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83768" y="1340768"/>
            <a:ext cx="3831972" cy="52920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5" name="Рисунок 4" descr="bc9bdc79ccf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11760" y="1196752"/>
            <a:ext cx="4432922" cy="54000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9" name="Рисунок 8" descr="Vasnetsov_Ivan-Tsarevich-Na-Serom-Volke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131840" y="1556792"/>
            <a:ext cx="3653331" cy="49320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0" name="Рисунок 9" descr="015770b30df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131840" y="1340768"/>
            <a:ext cx="3429900" cy="53280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1" name="Рисунок 10" descr="5409066b52ec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979712" y="1556792"/>
            <a:ext cx="5715000" cy="482917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3" name="Рисунок 12" descr="dcfashion1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131840" y="1124744"/>
            <a:ext cx="3471120" cy="54360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6" name="Рисунок 15" descr="images (17)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203848" y="2492896"/>
            <a:ext cx="3259237" cy="2736304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Рисунок 16" descr="images (66)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491880" y="2636912"/>
            <a:ext cx="2961679" cy="214806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9" name="Рисунок 18" descr="gallery_61_89_46021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2843808" y="1124744"/>
            <a:ext cx="3591558" cy="52920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20" name="Рисунок 19" descr="100_0419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2843808" y="1628800"/>
            <a:ext cx="3780000" cy="50400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21" name="Рисунок 20" descr="100_0420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2411760" y="1196752"/>
            <a:ext cx="4371950" cy="54006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22" name="Рисунок 21" descr="фестиваль 009.jp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1619672" y="1628800"/>
            <a:ext cx="6012160" cy="450912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23" name="Рисунок 22" descr="CIMG0378.JPG"/>
          <p:cNvPicPr>
            <a:picLocks noChangeAspect="1"/>
          </p:cNvPicPr>
          <p:nvPr/>
        </p:nvPicPr>
        <p:blipFill>
          <a:blip r:embed="rId15" cstate="email"/>
          <a:srcRect b="-638"/>
          <a:stretch>
            <a:fillRect/>
          </a:stretch>
        </p:blipFill>
        <p:spPr>
          <a:xfrm>
            <a:off x="1619672" y="1556792"/>
            <a:ext cx="5904656" cy="432048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24" name="Рисунок 23" descr="CIMG0419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187624" y="1412776"/>
            <a:ext cx="6876256" cy="515719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25" name="Рисунок 24" descr="Изображение 043.jpg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1475656" y="1412776"/>
            <a:ext cx="6300192" cy="472514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26" name="Рисунок 25" descr="море2011 112.jpg"/>
          <p:cNvPicPr>
            <a:picLocks noChangeAspect="1"/>
          </p:cNvPicPr>
          <p:nvPr/>
        </p:nvPicPr>
        <p:blipFill>
          <a:blip r:embed="rId18" cstate="email"/>
          <a:srcRect r="-191"/>
          <a:stretch>
            <a:fillRect/>
          </a:stretch>
        </p:blipFill>
        <p:spPr>
          <a:xfrm>
            <a:off x="1331640" y="1700808"/>
            <a:ext cx="6552728" cy="443711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27" name="Прямоугольник 26"/>
          <p:cNvSpPr/>
          <p:nvPr/>
        </p:nvSpPr>
        <p:spPr>
          <a:xfrm>
            <a:off x="539552" y="260648"/>
            <a:ext cx="8352928" cy="836712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971600" y="260648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i="1" dirty="0" smtClean="0">
                <a:solidFill>
                  <a:srgbClr val="FFFF00"/>
                </a:solidFill>
              </a:rPr>
              <a:t>Русский костюм в наше время</a:t>
            </a:r>
            <a:endParaRPr lang="ru-RU" sz="4000" b="1" i="1" dirty="0">
              <a:solidFill>
                <a:srgbClr val="FFFF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71600" y="260648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i="1" dirty="0" smtClean="0">
                <a:solidFill>
                  <a:srgbClr val="FFFF00"/>
                </a:solidFill>
              </a:rPr>
              <a:t>  Русский костюм в искусстве</a:t>
            </a:r>
            <a:endParaRPr lang="ru-RU" sz="40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9" grpId="1"/>
      <p:bldP spid="29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-459432"/>
            <a:ext cx="8229600" cy="18288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  <a:latin typeface="a_AlbionicB&amp;W" pitchFamily="34" charset="-52"/>
              </a:rPr>
              <a:t>Россия</a:t>
            </a:r>
            <a:endParaRPr lang="ru-RU" sz="6000" dirty="0">
              <a:solidFill>
                <a:schemeClr val="accent4">
                  <a:lumMod val="50000"/>
                </a:schemeClr>
              </a:solidFill>
              <a:latin typeface="a_AlbionicB&amp;W" pitchFamily="34" charset="-52"/>
            </a:endParaRPr>
          </a:p>
        </p:txBody>
      </p:sp>
      <p:pic>
        <p:nvPicPr>
          <p:cNvPr id="4" name="Рисунок 3" descr="карта росси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1628800"/>
            <a:ext cx="8568952" cy="4308189"/>
          </a:xfrm>
          <a:prstGeom prst="rect">
            <a:avLst/>
          </a:prstGeom>
          <a:ln w="76200">
            <a:solidFill>
              <a:schemeClr val="bg2">
                <a:lumMod val="50000"/>
              </a:schemeClr>
            </a:solidFill>
          </a:ln>
        </p:spPr>
      </p:pic>
      <p:pic>
        <p:nvPicPr>
          <p:cNvPr id="5" name="Рисунок 4" descr="5b04c00a8a5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1556792"/>
            <a:ext cx="8640960" cy="4608512"/>
          </a:xfrm>
          <a:prstGeom prst="rect">
            <a:avLst/>
          </a:prstGeom>
        </p:spPr>
      </p:pic>
      <p:pic>
        <p:nvPicPr>
          <p:cNvPr id="6" name="Рисунок 5" descr="16_russia_from_air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1484784"/>
            <a:ext cx="8712968" cy="518457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Рисунок 6" descr="delfinb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1520" y="1484784"/>
            <a:ext cx="8712968" cy="5373216"/>
          </a:xfrm>
          <a:prstGeom prst="rect">
            <a:avLst/>
          </a:prstGeom>
        </p:spPr>
      </p:pic>
      <p:pic>
        <p:nvPicPr>
          <p:cNvPr id="8" name="Рисунок 7" descr="oboi___priroda_rossii_322765.jpe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1520" y="1484784"/>
            <a:ext cx="8712968" cy="5373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30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0"/>
                            </p:stCondLst>
                            <p:childTnLst>
                              <p:par>
                                <p:cTn id="37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0"/>
                            </p:stCondLst>
                            <p:childTnLst>
                              <p:par>
                                <p:cTn id="44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0"/>
                            </p:stCondLst>
                            <p:childTnLst>
                              <p:par>
                                <p:cTn id="51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23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86175" y="2143125"/>
            <a:ext cx="1771650" cy="2571750"/>
          </a:xfrm>
          <a:prstGeom prst="rect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</p:pic>
      <p:pic>
        <p:nvPicPr>
          <p:cNvPr id="4" name="Рисунок 3" descr="305_35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347864" y="1988840"/>
            <a:ext cx="2448272" cy="3528392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</p:pic>
      <p:pic>
        <p:nvPicPr>
          <p:cNvPr id="5" name="Рисунок 4" descr="304_3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419872" y="1988840"/>
            <a:ext cx="2304256" cy="3384376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</p:pic>
      <p:pic>
        <p:nvPicPr>
          <p:cNvPr id="6" name="Рисунок 5" descr="SANY605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419872" y="1988840"/>
            <a:ext cx="2520280" cy="3528392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</p:pic>
      <p:pic>
        <p:nvPicPr>
          <p:cNvPr id="7" name="Рисунок 6" descr="Цыгане-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059832" y="1844824"/>
            <a:ext cx="2592288" cy="2952328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Россия</a:t>
            </a:r>
            <a:r>
              <a:rPr kumimoji="0" lang="ru-RU" sz="3600" b="1" i="0" u="none" strike="noStrike" kern="1200" cap="none" spc="0" normalizeH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– многонациональное государство</a:t>
            </a:r>
            <a:endParaRPr kumimoji="0" lang="ru-RU" sz="36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4 0.08426 L -0.31493 -0.2729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-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1 -0.06296 L -0.2717 0.2310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0.25191 -0.25208 " pathEditMode="relative" ptsTypes="A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8.14815E-6 L 0.2599 0.24167 " pathEditMode="relative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62512744_svadebnyy_obryad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2" name="Рисунок 1" descr="Rus_ornament (4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1224946623_15a379c2f11e9c90491d0806634a9a8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691680" y="1412776"/>
            <a:ext cx="5688632" cy="511256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331640" y="188640"/>
            <a:ext cx="6624736" cy="836712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0"/>
            <a:ext cx="6552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6000" b="1" i="1" dirty="0" smtClean="0">
                <a:solidFill>
                  <a:srgbClr val="FFFF00"/>
                </a:solidFill>
              </a:rPr>
              <a:t>Древняя    Русь</a:t>
            </a:r>
            <a:endParaRPr lang="ru-RU" sz="60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209209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187624" y="1916832"/>
            <a:ext cx="6768752" cy="4725144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Старинный сундук для хранения вещей</a:t>
            </a:r>
            <a:endParaRPr kumimoji="0" lang="ru-RU" sz="40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85303e356bc6t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139952" y="620688"/>
            <a:ext cx="3672408" cy="4305582"/>
          </a:xfrm>
          <a:prstGeom prst="rect">
            <a:avLst/>
          </a:prstGeom>
        </p:spPr>
      </p:pic>
      <p:pic>
        <p:nvPicPr>
          <p:cNvPr id="6" name="Рисунок 5" descr="images (27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92080" y="1196752"/>
            <a:ext cx="1847850" cy="2466975"/>
          </a:xfrm>
          <a:prstGeom prst="rect">
            <a:avLst/>
          </a:prstGeom>
        </p:spPr>
      </p:pic>
      <p:pic>
        <p:nvPicPr>
          <p:cNvPr id="5" name="Рисунок 4" descr="dsc01588dh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47656" y="1916832"/>
            <a:ext cx="3096344" cy="4327140"/>
          </a:xfrm>
          <a:prstGeom prst="rect">
            <a:avLst/>
          </a:prstGeom>
        </p:spPr>
      </p:pic>
      <p:pic>
        <p:nvPicPr>
          <p:cNvPr id="3" name="Рисунок 2" descr="0_d48bd_bb17f3b7_XL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355976" y="0"/>
            <a:ext cx="2736304" cy="4566726"/>
          </a:xfrm>
          <a:prstGeom prst="rect">
            <a:avLst/>
          </a:prstGeom>
        </p:spPr>
      </p:pic>
      <p:pic>
        <p:nvPicPr>
          <p:cNvPr id="4" name="Рисунок 3" descr="1312092094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167336" y="3861048"/>
            <a:ext cx="5976664" cy="2996952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 descr="1312092094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167336" y="3861048"/>
            <a:ext cx="5976664" cy="2996952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Одежда из старинного сундука</a:t>
            </a:r>
            <a:endParaRPr kumimoji="0" lang="ru-RU" sz="40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76 -0.00093 L -0.5276 -0.000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43 0.00996 L -0.60243 0.009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06303 -0.08403 " pathEditMode="relative" ptsTypes="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b7a7a10b7a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28912" y="381000"/>
            <a:ext cx="3686175" cy="60960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" name="Рисунок 3" descr="IMG_276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55776" y="406140"/>
            <a:ext cx="4159324" cy="623594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6" name="Рисунок 5" descr="images (21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27784" y="480541"/>
            <a:ext cx="3960440" cy="5791611"/>
          </a:xfrm>
          <a:prstGeom prst="rect">
            <a:avLst/>
          </a:prstGeom>
        </p:spPr>
      </p:pic>
      <p:pic>
        <p:nvPicPr>
          <p:cNvPr id="8" name="Рисунок 7" descr="0_492fe_15119e9c_L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55776" y="692696"/>
            <a:ext cx="4176464" cy="5688632"/>
          </a:xfrm>
          <a:prstGeom prst="rect">
            <a:avLst/>
          </a:prstGeom>
        </p:spPr>
      </p:pic>
      <p:pic>
        <p:nvPicPr>
          <p:cNvPr id="9" name="Рисунок 8" descr="a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051720" y="476672"/>
            <a:ext cx="4752528" cy="6021288"/>
          </a:xfrm>
          <a:prstGeom prst="rect">
            <a:avLst/>
          </a:prstGeom>
        </p:spPr>
      </p:pic>
      <p:pic>
        <p:nvPicPr>
          <p:cNvPr id="15" name="Рисунок 14" descr="01189c5f1408t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896871" y="0"/>
            <a:ext cx="5350258" cy="6858000"/>
          </a:xfrm>
          <a:prstGeom prst="rect">
            <a:avLst/>
          </a:prstGeom>
        </p:spPr>
      </p:pic>
      <p:pic>
        <p:nvPicPr>
          <p:cNvPr id="16" name="Рисунок 15" descr="рогатая кичка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131840" y="1268760"/>
            <a:ext cx="3168352" cy="4464496"/>
          </a:xfrm>
          <a:prstGeom prst="rect">
            <a:avLst/>
          </a:prstGeom>
        </p:spPr>
      </p:pic>
      <p:pic>
        <p:nvPicPr>
          <p:cNvPr id="17" name="Рисунок 16" descr="foto-708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371725" y="95250"/>
            <a:ext cx="4400550" cy="666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Л  Ё  Н</a:t>
            </a:r>
            <a:endParaRPr lang="ru-RU" sz="8800" dirty="0"/>
          </a:p>
        </p:txBody>
      </p:sp>
      <p:pic>
        <p:nvPicPr>
          <p:cNvPr id="3" name="Рисунок 2" descr="50a2821709n895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75856" y="1988840"/>
            <a:ext cx="2707640" cy="390144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4" name="Рисунок 3" descr="русская руб.девичья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99792" y="1628800"/>
            <a:ext cx="3600400" cy="504056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smtClean="0"/>
              <a:t>РУБАХА - СОРОЧКА</a:t>
            </a:r>
            <a:endParaRPr lang="ru-RU" sz="5400" dirty="0"/>
          </a:p>
        </p:txBody>
      </p:sp>
      <p:pic>
        <p:nvPicPr>
          <p:cNvPr id="3" name="Рисунок 2" descr="images (49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99792" y="1772816"/>
            <a:ext cx="3384376" cy="396044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Рисунок 3" descr="rubah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27784" y="1628800"/>
            <a:ext cx="3528392" cy="4752528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7" name="Рисунок 6" descr="1252272876_rrub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43608" y="1412776"/>
            <a:ext cx="7529314" cy="5112568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549</TotalTime>
  <Words>75</Words>
  <Application>Microsoft Office PowerPoint</Application>
  <PresentationFormat>Экран 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Слайд 1</vt:lpstr>
      <vt:lpstr>Россия</vt:lpstr>
      <vt:lpstr>Слайд 3</vt:lpstr>
      <vt:lpstr>Слайд 4</vt:lpstr>
      <vt:lpstr>Слайд 5</vt:lpstr>
      <vt:lpstr>Слайд 6</vt:lpstr>
      <vt:lpstr>Слайд 7</vt:lpstr>
      <vt:lpstr>Л  Ё  Н</vt:lpstr>
      <vt:lpstr>РУБАХА - СОРОЧКА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Андрей</cp:lastModifiedBy>
  <cp:revision>86</cp:revision>
  <dcterms:created xsi:type="dcterms:W3CDTF">2012-05-02T13:03:08Z</dcterms:created>
  <dcterms:modified xsi:type="dcterms:W3CDTF">2013-02-04T14:10:51Z</dcterms:modified>
</cp:coreProperties>
</file>