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8" r:id="rId4"/>
    <p:sldId id="257" r:id="rId5"/>
    <p:sldId id="262" r:id="rId6"/>
    <p:sldId id="261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vishivayu.ru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hivayu.ru/m4-3.html" TargetMode="External"/><Relationship Id="rId7" Type="http://schemas.openxmlformats.org/officeDocument/2006/relationships/hyperlink" Target="http://home.passion.ru/entsiklopediya-rukodelii/vyshivka/proreznaya-glad.htm" TargetMode="External"/><Relationship Id="rId2" Type="http://schemas.openxmlformats.org/officeDocument/2006/relationships/hyperlink" Target="http://u-babushki.ru/index.php?articles_showing=7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allery.ru/watch?a=N5z-gnGW" TargetMode="External"/><Relationship Id="rId5" Type="http://schemas.openxmlformats.org/officeDocument/2006/relationships/hyperlink" Target="http://fotki.yandex.ru/users/irmaz64/view/81340/?page=0" TargetMode="External"/><Relationship Id="rId4" Type="http://schemas.openxmlformats.org/officeDocument/2006/relationships/hyperlink" Target="http://www.emagazin55.ru/UserPerson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Прорезная английская гладь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4495800"/>
            <a:ext cx="5114778" cy="1295400"/>
          </a:xfrm>
        </p:spPr>
        <p:txBody>
          <a:bodyPr>
            <a:normAutofit/>
          </a:bodyPr>
          <a:lstStyle/>
          <a:p>
            <a:r>
              <a:rPr lang="ru-RU" dirty="0" smtClean="0"/>
              <a:t>Корягина Е.П.</a:t>
            </a:r>
          </a:p>
          <a:p>
            <a:r>
              <a:rPr lang="ru-RU" dirty="0" smtClean="0"/>
              <a:t>Инструктор по труду</a:t>
            </a:r>
          </a:p>
          <a:p>
            <a:r>
              <a:rPr lang="ru-RU" dirty="0" smtClean="0"/>
              <a:t>ГКОУ  ЛО «Назийский ЦСА»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Английская гладь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Выполняется в виде прорезных кружочков, квадратиков, овалов. Контур рисунка прострачиваем мелкой строчкой и делаем </a:t>
            </a:r>
            <a:r>
              <a:rPr lang="ru-RU" dirty="0" err="1" smtClean="0"/>
              <a:t>гладьевой</a:t>
            </a:r>
            <a:r>
              <a:rPr lang="ru-RU" dirty="0" smtClean="0"/>
              <a:t> валик. Ткань вырезываем маленькими острыми ножницами с выгнутыми концами, сначала посредине, а затем по краям изделия. Вырезывать следует так</a:t>
            </a:r>
            <a:r>
              <a:rPr lang="ru-RU" dirty="0" smtClean="0">
                <a:hlinkClick r:id="rId2"/>
              </a:rPr>
              <a:t>,</a:t>
            </a:r>
            <a:r>
              <a:rPr lang="ru-RU" dirty="0" smtClean="0"/>
              <a:t> чтобы не зацепить вышивку и не оставлять ткань около края вышивок.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41601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3521075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Прорезную гладь  применяют для вышивания воротничков, носовых платков, белья, блузок на любом материале, но преимущественно на шёлке и батисте. Натяжение верхней нитки слабее нижней. Овальные лепестки и листики обстрачиваем по контуру дважды частой мелкой строчкой и делаем </a:t>
            </a:r>
            <a:r>
              <a:rPr lang="ru-RU" dirty="0" err="1" smtClean="0"/>
              <a:t>гладьевой</a:t>
            </a:r>
            <a:r>
              <a:rPr lang="ru-RU" dirty="0" smtClean="0"/>
              <a:t> валик.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43416" y="1143000"/>
            <a:ext cx="4473459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Фрагмент вышивки прорезной гладью.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Край оформлен фестонами, обработанными петельным швом              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38600" y="2667000"/>
            <a:ext cx="3836958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381000" y="990600"/>
            <a:ext cx="3200400" cy="49530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Ажурная однотонная вышивка, применяемая для отделки тонких блузок, воротничков, белья, свадебных платьев, платочков. Рисунки образуются из круглых и овальных дырочек в виде </a:t>
            </a:r>
            <a:r>
              <a:rPr lang="ru-RU" dirty="0" err="1" smtClean="0"/>
              <a:t>многолепестковых</a:t>
            </a:r>
            <a:r>
              <a:rPr lang="ru-RU" dirty="0" smtClean="0"/>
              <a:t> цветов, листьев, цепочек.</a:t>
            </a:r>
          </a:p>
          <a:p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5408" y="381000"/>
            <a:ext cx="4111752" cy="571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04800"/>
            <a:ext cx="3733800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369722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429000"/>
            <a:ext cx="4267200" cy="3203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 </a:t>
            </a:r>
            <a:r>
              <a:rPr lang="ru-RU" dirty="0" err="1" smtClean="0"/>
              <a:t>рессурсы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hlinkClick r:id="rId2"/>
              </a:rPr>
              <a:t>http://u-babushki.ru/index.php?articles_showing=78</a:t>
            </a:r>
            <a:endParaRPr lang="ru-RU" sz="2600" dirty="0" smtClean="0"/>
          </a:p>
          <a:p>
            <a:r>
              <a:rPr lang="en-US" sz="2600" dirty="0" smtClean="0">
                <a:hlinkClick r:id="rId3"/>
              </a:rPr>
              <a:t>http://www.vishivayu.ru/m4-3.html</a:t>
            </a:r>
            <a:endParaRPr lang="ru-RU" sz="2600" dirty="0" smtClean="0"/>
          </a:p>
          <a:p>
            <a:r>
              <a:rPr lang="en-US" sz="2600" dirty="0" smtClean="0">
                <a:hlinkClick r:id="rId4"/>
              </a:rPr>
              <a:t>http://www.emagazin55.ru/UserPersonal</a:t>
            </a:r>
            <a:endParaRPr lang="ru-RU" sz="2600" dirty="0" smtClean="0"/>
          </a:p>
          <a:p>
            <a:r>
              <a:rPr lang="en-US" sz="2600" dirty="0" smtClean="0">
                <a:hlinkClick r:id="rId5"/>
              </a:rPr>
              <a:t>http://fotki.yandex.ru/users/irmaz64/view/81340/?page=0</a:t>
            </a:r>
            <a:endParaRPr lang="ru-RU" sz="2600" dirty="0" smtClean="0"/>
          </a:p>
          <a:p>
            <a:r>
              <a:rPr lang="en-US" sz="2600" dirty="0" smtClean="0">
                <a:hlinkClick r:id="rId6"/>
              </a:rPr>
              <a:t>http://gallery.ru/watch?a=N5z-gnGW</a:t>
            </a:r>
            <a:endParaRPr lang="ru-RU" sz="2600" dirty="0" smtClean="0"/>
          </a:p>
          <a:p>
            <a:r>
              <a:rPr lang="en-US" sz="2600" dirty="0" smtClean="0">
                <a:hlinkClick r:id="rId7"/>
              </a:rPr>
              <a:t>http://home.passion.ru/entsiklopediya-rukodelii/vyshivka/proreznaya-glad.htm</a:t>
            </a:r>
            <a:endParaRPr lang="ru-RU" sz="26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112</TotalTime>
  <Words>135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Прорезная английская гладь</vt:lpstr>
      <vt:lpstr>Английская гладь</vt:lpstr>
      <vt:lpstr>Слайд 3</vt:lpstr>
      <vt:lpstr> Фрагмент вышивки прорезной гладью.</vt:lpstr>
      <vt:lpstr>Слайд 5</vt:lpstr>
      <vt:lpstr>Слайд 6</vt:lpstr>
      <vt:lpstr>Интернет рессурсы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Прорезная английская гладь</dc:title>
  <cp:lastModifiedBy>BLACK</cp:lastModifiedBy>
  <cp:revision>16</cp:revision>
  <dcterms:modified xsi:type="dcterms:W3CDTF">2013-01-17T19:32:37Z</dcterms:modified>
</cp:coreProperties>
</file>