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741283-BB17-4414-95B6-1D442ED04B1F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8043A4-831A-45F1-91E2-29A52E41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oleObject" Target="../embeddings/oleObject2.bin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Машина и её основные части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4143405" cy="115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5452" r="20165"/>
          <a:stretch>
            <a:fillRect/>
          </a:stretch>
        </p:blipFill>
        <p:spPr bwMode="auto">
          <a:xfrm>
            <a:off x="1071538" y="3143248"/>
            <a:ext cx="178595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13623" t="10067" r="15538"/>
          <a:stretch>
            <a:fillRect/>
          </a:stretch>
        </p:blipFill>
        <p:spPr bwMode="auto">
          <a:xfrm>
            <a:off x="3857620" y="3214686"/>
            <a:ext cx="1857388" cy="127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10896" t="4947" r="9201"/>
          <a:stretch>
            <a:fillRect/>
          </a:stretch>
        </p:blipFill>
        <p:spPr bwMode="auto">
          <a:xfrm>
            <a:off x="6715140" y="3071810"/>
            <a:ext cx="1571636" cy="137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неправильно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правильно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57400" y="1219200"/>
          <a:ext cx="5276850" cy="1674813"/>
        </p:xfrm>
        <a:graphic>
          <a:graphicData uri="http://schemas.openxmlformats.org/presentationml/2006/ole">
            <p:oleObj spid="_x0000_s1026" name="Image" r:id="rId3" imgW="1619048" imgH="514014" progId="">
              <p:embed/>
            </p:oleObj>
          </a:graphicData>
        </a:graphic>
      </p:graphicFrame>
      <p:graphicFrame>
        <p:nvGraphicFramePr>
          <p:cNvPr id="2054" name="Object 6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09600" y="3810000"/>
          <a:ext cx="3352800" cy="1619250"/>
        </p:xfrm>
        <a:graphic>
          <a:graphicData uri="http://schemas.openxmlformats.org/presentationml/2006/ole">
            <p:oleObj spid="_x0000_s1027" name="Image" r:id="rId5" imgW="1123512" imgH="542570" progId="">
              <p:embed/>
            </p:oleObj>
          </a:graphicData>
        </a:graphic>
      </p:graphicFrame>
      <p:graphicFrame>
        <p:nvGraphicFramePr>
          <p:cNvPr id="2055" name="Object 7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3810000" y="3962400"/>
          <a:ext cx="2667000" cy="1177925"/>
        </p:xfrm>
        <a:graphic>
          <a:graphicData uri="http://schemas.openxmlformats.org/presentationml/2006/ole">
            <p:oleObj spid="_x0000_s1028" name="Image" r:id="rId7" imgW="1142555" imgH="504762" progId="">
              <p:embed/>
            </p:oleObj>
          </a:graphicData>
        </a:graphic>
      </p:graphicFrame>
      <p:graphicFrame>
        <p:nvGraphicFramePr>
          <p:cNvPr id="2056" name="Object 8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629400" y="3962400"/>
          <a:ext cx="2209800" cy="1049338"/>
        </p:xfrm>
        <a:graphic>
          <a:graphicData uri="http://schemas.openxmlformats.org/presentationml/2006/ole">
            <p:oleObj spid="_x0000_s1029" name="Image" r:id="rId8" imgW="1142555" imgH="54257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667000"/>
            <a:ext cx="3733800" cy="1143000"/>
          </a:xfrm>
        </p:spPr>
        <p:txBody>
          <a:bodyPr/>
          <a:lstStyle/>
          <a:p>
            <a:r>
              <a:rPr lang="ru-RU" dirty="0">
                <a:hlinkClick r:id="rId2" action="ppaction://hlinksldjump"/>
              </a:rPr>
              <a:t>правильно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71800"/>
            <a:ext cx="7772400" cy="1143000"/>
          </a:xfrm>
        </p:spPr>
        <p:txBody>
          <a:bodyPr/>
          <a:lstStyle/>
          <a:p>
            <a:r>
              <a:rPr lang="ru-RU" dirty="0">
                <a:hlinkClick r:id="rId2" action="ppaction://hlinksldjump"/>
              </a:rPr>
              <a:t>неправильно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496"/>
            <a:ext cx="6715172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Молодец !</a:t>
            </a:r>
            <a:endParaRPr lang="ru-RU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11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Image</vt:lpstr>
      <vt:lpstr>Машина и её основные части</vt:lpstr>
      <vt:lpstr>Слайд 2</vt:lpstr>
      <vt:lpstr>неправильно</vt:lpstr>
      <vt:lpstr>правильно</vt:lpstr>
      <vt:lpstr>Слайд 5</vt:lpstr>
      <vt:lpstr>правильно</vt:lpstr>
      <vt:lpstr>неправильно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Машина и её основные части</dc:title>
  <dc:creator>машина</dc:creator>
  <cp:lastModifiedBy>Александр Геннадьевич</cp:lastModifiedBy>
  <cp:revision>12</cp:revision>
  <dcterms:created xsi:type="dcterms:W3CDTF">2008-11-26T10:22:12Z</dcterms:created>
  <dcterms:modified xsi:type="dcterms:W3CDTF">2009-11-22T12:53:30Z</dcterms:modified>
</cp:coreProperties>
</file>