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90" r:id="rId11"/>
    <p:sldId id="291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64" r:id="rId22"/>
    <p:sldId id="276" r:id="rId23"/>
    <p:sldId id="277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67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  <a:srgbClr val="CCFF66"/>
    <a:srgbClr val="FFFFCC"/>
    <a:srgbClr val="FF7A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4660"/>
  </p:normalViewPr>
  <p:slideViewPr>
    <p:cSldViewPr>
      <p:cViewPr varScale="1">
        <p:scale>
          <a:sx n="67" d="100"/>
          <a:sy n="67" d="100"/>
        </p:scale>
        <p:origin x="-10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OrangeEtud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11638" y="2349500"/>
            <a:ext cx="4752975" cy="792163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3438" y="3357563"/>
            <a:ext cx="4321175" cy="1223962"/>
          </a:xfrm>
        </p:spPr>
        <p:txBody>
          <a:bodyPr/>
          <a:lstStyle>
            <a:lvl1pPr marL="0" indent="0" algn="ctr">
              <a:buFontTx/>
              <a:buNone/>
              <a:defRPr sz="2800" b="1">
                <a:solidFill>
                  <a:srgbClr val="FF7A0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4013" y="274638"/>
            <a:ext cx="19827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650" y="274638"/>
            <a:ext cx="57959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889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97425" y="1600200"/>
            <a:ext cx="3889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OrangeEtudSlai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3575" y="274638"/>
            <a:ext cx="54832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00200"/>
            <a:ext cx="79311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43372" y="1714488"/>
            <a:ext cx="4752975" cy="164307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Математический 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час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7620" y="4071942"/>
            <a:ext cx="5035555" cy="1223962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 «СОШ п.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Трусово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 г.»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sov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214290"/>
            <a:ext cx="2228850" cy="185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Логический тупик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428736"/>
            <a:ext cx="7500958" cy="4525963"/>
          </a:xfrm>
        </p:spPr>
        <p:txBody>
          <a:bodyPr/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этой фразой греческий математик, “отец геометрии” Евклид заканчивал каждый математический вывод. Что это за фраза?</a:t>
            </a:r>
          </a:p>
          <a:p>
            <a:pPr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Ответ: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и требовалось доказать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 Гюго заметил однажды, что разум человеческий владеет тремя ключами, позволяющими людям знать, думать, мечтать. Два из них – буква и ноты. А каков третий ключ?</a:t>
            </a:r>
          </a:p>
          <a:p>
            <a:pPr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Ответ: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Цифра</a:t>
            </a:r>
          </a:p>
          <a:p>
            <a:pPr>
              <a:buNone/>
            </a:pPr>
            <a:endParaRPr lang="ru-RU" sz="1600" dirty="0" smtClean="0"/>
          </a:p>
        </p:txBody>
      </p:sp>
      <p:pic>
        <p:nvPicPr>
          <p:cNvPr id="4" name="Рисунок 3" descr="p31_schoo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928670"/>
            <a:ext cx="1483538" cy="4929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/>
          <p:cNvSpPr/>
          <p:nvPr/>
        </p:nvSpPr>
        <p:spPr>
          <a:xfrm>
            <a:off x="3428992" y="2928934"/>
            <a:ext cx="4857784" cy="500066"/>
          </a:xfrm>
          <a:prstGeom prst="ellipse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428992" y="5357826"/>
            <a:ext cx="1071570" cy="357190"/>
          </a:xfrm>
          <a:prstGeom prst="ellipse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Логический тупик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p31_schoo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928670"/>
            <a:ext cx="1483538" cy="4929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571604" y="1214422"/>
            <a:ext cx="75723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мнению Л. Толстого каждый человек подобен дроби. Числитель дроби – это то, что человек собой представляет. А что собой представляет знаменатель дроби?</a:t>
            </a:r>
          </a:p>
          <a:p>
            <a:pPr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Ответ: А это то, что он о себе думает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Известно, что Пифагор построил так называемый Пифагоров строй музыкальной гаммы, то есть определил математические характеристики (числа): тон, терция, квинта, октава, полутон.</a:t>
            </a:r>
          </a:p>
          <a:p>
            <a:pPr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Исходя из этого, продолжите слова древнекитайского философа Конфуция: “Если хотите знать, как страна управляется и какова её нравственность, прислушайтесь к её…Ответ: Музыке</a:t>
            </a:r>
          </a:p>
          <a:p>
            <a:pPr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</p:txBody>
      </p:sp>
      <p:sp>
        <p:nvSpPr>
          <p:cNvPr id="11" name="Овал 10"/>
          <p:cNvSpPr/>
          <p:nvPr/>
        </p:nvSpPr>
        <p:spPr>
          <a:xfrm>
            <a:off x="3428992" y="2714620"/>
            <a:ext cx="5286412" cy="428628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500430" y="6357958"/>
            <a:ext cx="1357322" cy="35719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575" y="274638"/>
            <a:ext cx="5483225" cy="1154098"/>
          </a:xfrm>
        </p:spPr>
        <p:txBody>
          <a:bodyPr/>
          <a:lstStyle/>
          <a:p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2-й 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тур. Великие математики</a:t>
            </a:r>
            <a:r>
              <a:rPr lang="ru-RU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600200"/>
            <a:ext cx="7115196" cy="4525963"/>
          </a:xfrm>
        </p:spPr>
        <p:txBody>
          <a:bodyPr/>
          <a:lstStyle/>
          <a:p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АРХИМЕД.</a:t>
            </a:r>
          </a:p>
          <a:p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ПИФАГОР.</a:t>
            </a:r>
          </a:p>
          <a:p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ЕВКЛИД.</a:t>
            </a:r>
          </a:p>
          <a:p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ФЕРМА.</a:t>
            </a:r>
          </a:p>
          <a:p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ГАЛУА.</a:t>
            </a:r>
          </a:p>
          <a:p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ДЕКАРТ.</a:t>
            </a:r>
          </a:p>
          <a:p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ЛОБАЧЕВСКИЙ.</a:t>
            </a:r>
          </a:p>
          <a:p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НЬЮТОН.</a:t>
            </a:r>
          </a:p>
          <a:p>
            <a:endParaRPr lang="ru-RU" dirty="0"/>
          </a:p>
        </p:txBody>
      </p:sp>
      <p:pic>
        <p:nvPicPr>
          <p:cNvPr id="5" name="Рисунок 4" descr="h_UuHOIky0V5W1Nis93Tfc2lQSnZhtzgGw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500562" y="1571612"/>
            <a:ext cx="3071834" cy="3262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1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Кто из математиков погиб от меча римского 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солдата, 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гордо вскрикнув «Отойди и не тронь моих чертежей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»?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ь 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4357694"/>
            <a:ext cx="3128233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Архимед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8358246" cy="3840171"/>
          </a:xfrm>
        </p:spPr>
        <p:txBody>
          <a:bodyPr/>
          <a:lstStyle/>
          <a:p>
            <a:r>
              <a:rPr lang="en-US" b="1" i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        </a:t>
            </a:r>
            <a:r>
              <a:rPr lang="ru-RU" b="1" i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                     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Архимед                                           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-вершина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научной мысли древнего мира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Математический метод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……,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связанный с математическими работами пифагорейцев и с завершившей их работой Эвклида, а также с открытиями современников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…..,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подводил к познанию материального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         пространства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Arhi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0"/>
            <a:ext cx="1397000" cy="2044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28596" y="0"/>
            <a:ext cx="8501122" cy="2071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2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Автор книги «Начала». В этой книге он сформулировал основные принципы построения геометри</a:t>
            </a:r>
            <a:r>
              <a:rPr lang="ru-RU" b="1" i="1" dirty="0">
                <a:solidFill>
                  <a:schemeClr val="tx1"/>
                </a:solidFill>
                <a:ea typeface="+mn-ea"/>
                <a:cs typeface="+mn-cs"/>
              </a:rPr>
              <a:t>и.</a:t>
            </a:r>
            <a:endParaRPr lang="ru-RU" b="1" i="1" dirty="0"/>
          </a:p>
        </p:txBody>
      </p:sp>
      <p:pic>
        <p:nvPicPr>
          <p:cNvPr id="4" name="Рисунок 3" descr="j023396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0978" y="3500438"/>
            <a:ext cx="2982006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Евклид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357298"/>
            <a:ext cx="7931150" cy="3286149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            Одна 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из легенд рассказывает, что 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  царь 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Птолемей решил изучить 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      </a:t>
            </a:r>
          </a:p>
          <a:p>
            <a:pPr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геометрию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 Но оказалось, что сделать это не так-то просто. Тогда он призвал 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…… 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 попросил указать ему легкий путь к математике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                        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«К геометрии нет царской дороги»,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— ответил ему ученый. Так в виде легенды дошло до нас это ставшее крылатым выражение. </a:t>
            </a:r>
          </a:p>
          <a:p>
            <a:endParaRPr lang="ru-RU" sz="2800" dirty="0"/>
          </a:p>
        </p:txBody>
      </p:sp>
      <p:pic>
        <p:nvPicPr>
          <p:cNvPr id="4" name="Рисунок 3" descr="200px-Euklid-von-Alexand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2014692" cy="2390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00034" y="142852"/>
            <a:ext cx="8072494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3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Человек, который хотел быть и мушкетером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и 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философом,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юристом, но 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стал 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математиком и первым ввел прямоугольную систему координат?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x-axi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3" y="4000504"/>
            <a:ext cx="3524253" cy="2643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Декарт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2214554"/>
            <a:ext cx="7931150" cy="3911609"/>
          </a:xfrm>
        </p:spPr>
        <p:txBody>
          <a:bodyPr/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заложил основы аналитической геометрии, дал понятия переменной величины и функции, ввел многие алгебраические обозначения. Высказал закон сохранения количества движения, дал понятие импульса силы. Автор теории, объясняющей образование и движение небесных тел вихревым движением частиц материи (вихри ………..).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2-rene_descartes_louv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0"/>
            <a:ext cx="2156354" cy="2328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71472" y="214290"/>
            <a:ext cx="8143932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4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Кто из них был чемпионом олимпиады в кулачном бою?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400px-Question_book-new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3214686"/>
            <a:ext cx="3810000" cy="2962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14290"/>
            <a:ext cx="5483225" cy="785818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  - царица всех наук!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43050"/>
            <a:ext cx="7931150" cy="4525963"/>
          </a:xfrm>
        </p:spPr>
        <p:txBody>
          <a:bodyPr/>
          <a:lstStyle/>
          <a:p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Царица - математика опять</a:t>
            </a:r>
          </a:p>
          <a:p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Вас собрала на праздник знаний</a:t>
            </a:r>
          </a:p>
          <a:p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 приглашает всех блистать</a:t>
            </a:r>
          </a:p>
          <a:p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Умом, смекалкой, юмором дерзаний.</a:t>
            </a:r>
          </a:p>
          <a:p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Нет скучных формул, теорем, </a:t>
            </a:r>
          </a:p>
          <a:p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Сегодня – не урок, а праздник!</a:t>
            </a:r>
          </a:p>
          <a:p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 пусть не все получится, как ты хотел,</a:t>
            </a:r>
          </a:p>
          <a:p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Тебе откроется дорога к знаньям.</a:t>
            </a:r>
          </a:p>
          <a:p>
            <a:endParaRPr lang="ru-RU" dirty="0"/>
          </a:p>
        </p:txBody>
      </p:sp>
      <p:pic>
        <p:nvPicPr>
          <p:cNvPr id="4" name="Рисунок 3" descr="642287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1500174"/>
            <a:ext cx="2243142" cy="2667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Пифагор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472518" cy="3840171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                         Пифагор 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Самосский 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         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(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ок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 580 —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ок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 500 до н. э.) — 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          </a:t>
            </a:r>
          </a:p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древнегреческий 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философ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  </a:t>
            </a:r>
          </a:p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религ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иозный 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 политический деятель, основатель пифагореизма, 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         </a:t>
            </a:r>
          </a:p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математик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 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                                                     </a:t>
            </a:r>
          </a:p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Пифагору 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приписывается 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               изучение 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свойств целых чисел 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                   и 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пропорций, доказательство 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        </a:t>
            </a:r>
          </a:p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теоремы 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Пифагора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prod0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71480"/>
            <a:ext cx="2071285" cy="2305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42910" y="214290"/>
            <a:ext cx="7858180" cy="6429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575" y="274638"/>
            <a:ext cx="5483225" cy="1225536"/>
          </a:xfrm>
        </p:spPr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«Аукцион пословиц и поговорок»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857364"/>
            <a:ext cx="8074026" cy="4429156"/>
          </a:xfrm>
        </p:spPr>
        <p:txBody>
          <a:bodyPr/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 ____ бед ___ ответ. 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 голова хорошо, а ___ лучше. 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 раз отмерь, ___ отрежь. 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 пашет, а ____ руками машут. 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скоро помог, тот ___ помог. 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узнавай друга в ____ дня,                                         узнавай в ___ года. </a:t>
            </a:r>
          </a:p>
          <a:p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_____с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сошкой, а ___ с ложкой. 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 не дерусь, ___ боюсь. </a:t>
            </a:r>
          </a:p>
        </p:txBody>
      </p:sp>
      <p:pic>
        <p:nvPicPr>
          <p:cNvPr id="4" name="Рисунок 3" descr="252326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572232" y="1214422"/>
            <a:ext cx="2571768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3-й тур. Женщины и математика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Мария </a:t>
            </a:r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Аньези</a:t>
            </a:r>
            <a:endParaRPr lang="ru-RU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Ада Байрон</a:t>
            </a:r>
          </a:p>
          <a:p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Софья Ковалевская</a:t>
            </a:r>
          </a:p>
          <a:p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Жермен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Софи</a:t>
            </a:r>
            <a:endParaRPr lang="ru-RU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Теано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Гипатия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Александрийская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MathInitiat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1857364"/>
            <a:ext cx="2404857" cy="2062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1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звали выдающуюся русскую женщину - математика?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ThinkingHARD-main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50" y="3000371"/>
            <a:ext cx="2071692" cy="3276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Софья Ковалевская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2285992"/>
            <a:ext cx="7931150" cy="3840171"/>
          </a:xfrm>
        </p:spPr>
        <p:txBody>
          <a:bodyPr/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математик, первая женщина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член‑корреспондент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Петербургской академии наук (1889). Жена В.О. Ковалевского. Работала в области математического анализа (дифференциальные уравнения и аналитические функции), механики (вращение твёрдого тела вокруг неподвижной точки), астрономии (форма колец Сатурна). Автор беллетристических произведений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sk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14290"/>
            <a:ext cx="1714512" cy="2012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28596" y="214290"/>
            <a:ext cx="8358246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2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звали единственную дочь поэта Байрона, автора многих статей о вычислительной машине. Об этой женщине пишут, как о первой программистке. Ее фамилия Байрон – Лавлейс?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j023397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5076825"/>
            <a:ext cx="2133600" cy="178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 Байрон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3143248"/>
            <a:ext cx="7931150" cy="3554419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Английский математик. Известна прежде всего созданием описания вычислительной машины, проект которой был разработан Чарльзом Бэббиджем.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011-09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0"/>
            <a:ext cx="2071702" cy="29461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71472" y="214290"/>
            <a:ext cx="8143932" cy="2643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3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1428736"/>
            <a:ext cx="7931150" cy="4697427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20 лет она посвящает себя математике. Одна из ее кубических кривых после подробного изложения ее свойств получила поэтическое название «Локон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Аньези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Она итальянка. Кто она?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school_suppl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4929198"/>
            <a:ext cx="2428892" cy="1742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Мария </a:t>
            </a:r>
            <a:r>
              <a:rPr lang="ru-RU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Аньези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2143116"/>
            <a:ext cx="7931150" cy="3983047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Яркими математическими способностями и эрудицией обладала итальянка Мария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Аньези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(1718 – 1799), которая была первой в мире женщиной, занимавшей должность профессора математики в университете, а именно в старейшем  Болонском университете, основанном в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 </a:t>
            </a:r>
          </a:p>
          <a:p>
            <a:endParaRPr lang="ru-RU" dirty="0"/>
          </a:p>
        </p:txBody>
      </p:sp>
      <p:pic>
        <p:nvPicPr>
          <p:cNvPr id="4" name="Рисунок 3" descr="импачртрп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42852"/>
            <a:ext cx="1829509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42910" y="214290"/>
            <a:ext cx="8215370" cy="6429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4-й тур. Старинные меры длины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600200"/>
            <a:ext cx="6758006" cy="4525963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ЛОКОТЬ.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ЯРД.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ПУД.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ФУТ.</a:t>
            </a:r>
          </a:p>
          <a:p>
            <a:pPr>
              <a:buNone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артрт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2239768"/>
            <a:ext cx="2500330" cy="3088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14678" y="214290"/>
            <a:ext cx="5483225" cy="1225536"/>
          </a:xfrm>
        </p:spPr>
        <p:txBody>
          <a:bodyPr/>
          <a:lstStyle/>
          <a:p>
            <a:r>
              <a:rPr lang="ru-RU" b="1" i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1-й тур.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Математика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л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итература</a:t>
            </a:r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714488"/>
            <a:ext cx="8329642" cy="4525963"/>
          </a:xfrm>
        </p:spPr>
        <p:txBody>
          <a:bodyPr/>
          <a:lstStyle/>
          <a:p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Антон Павлович Чехов (1860 – 1904).</a:t>
            </a:r>
          </a:p>
          <a:p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Иван Сергеевич Тургенев (1818 – 1883).</a:t>
            </a:r>
          </a:p>
          <a:p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Лев Николаевич Толстой (1828 – 1910).</a:t>
            </a:r>
          </a:p>
          <a:p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Федор Иванович Тютчев (1803 – 1873).</a:t>
            </a:r>
          </a:p>
          <a:p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Александр Сергеевич Пушкин (1799 – 1837).</a:t>
            </a:r>
          </a:p>
          <a:p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Александр Александрович Блок(1880 – 1921).</a:t>
            </a:r>
          </a:p>
          <a:p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Михаил Юрьевич Лермонтов (1814 – 1841).</a:t>
            </a:r>
          </a:p>
          <a:p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Александр Сергеевич Грибоедов(1795 – 1829).</a:t>
            </a:r>
          </a:p>
          <a:p>
            <a:pPr>
              <a:buNone/>
            </a:pP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 </a:t>
            </a:r>
          </a:p>
          <a:p>
            <a:endParaRPr lang="ru-RU" sz="2400" dirty="0"/>
          </a:p>
        </p:txBody>
      </p:sp>
      <p:pic>
        <p:nvPicPr>
          <p:cNvPr id="4" name="Рисунок 3" descr="5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1357298"/>
            <a:ext cx="2069214" cy="200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1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расстояние от конца вытянутого среднего пальца руки до локтевого сгиба (размер локтя колебался в пределах от 38 см до 46 см и соответствовал двум пядям).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Локоть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Сохранилась поговорка: «Сам с ноготок, а борода с локоток». </a:t>
            </a:r>
          </a:p>
          <a:p>
            <a:endParaRPr lang="ru-RU" dirty="0" smtClean="0"/>
          </a:p>
        </p:txBody>
      </p:sp>
      <p:pic>
        <p:nvPicPr>
          <p:cNvPr id="4" name="Рисунок 3" descr="Geom_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3214685"/>
            <a:ext cx="2196111" cy="332325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071538" y="285728"/>
            <a:ext cx="7715304" cy="61436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2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85860"/>
            <a:ext cx="7931150" cy="4525963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Английский король однажды много-много лет назад вытянул вперед правую руку и заявил: «Расстояние от кончика моего носа до большого пальца руки будет служить для всего моего народа мерой длины и называться…»</a:t>
            </a:r>
          </a:p>
          <a:p>
            <a:endParaRPr lang="ru-RU" dirty="0"/>
          </a:p>
        </p:txBody>
      </p:sp>
      <p:pic>
        <p:nvPicPr>
          <p:cNvPr id="4" name="Рисунок 3" descr="f3079932b3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4857760"/>
            <a:ext cx="1309272" cy="1833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Ярд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3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1541174"/>
            <a:ext cx="3643337" cy="4720113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1428728" y="285728"/>
            <a:ext cx="7500990" cy="61436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Да!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Математику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нам нужно знать!</a:t>
            </a:r>
          </a:p>
          <a:p>
            <a:pPr>
              <a:buNone/>
            </a:pP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Ведь без неё мы кто! Природы дети!</a:t>
            </a:r>
          </a:p>
          <a:p>
            <a:pPr>
              <a:buNone/>
            </a:pP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А с ней творцы, создатели чудес!</a:t>
            </a:r>
          </a:p>
          <a:p>
            <a:pPr>
              <a:buNone/>
            </a:pP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Она в познании, будто солнце светит,</a:t>
            </a:r>
          </a:p>
          <a:p>
            <a:pPr>
              <a:buNone/>
            </a:pP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А без неё познание – тяжкий крест!</a:t>
            </a:r>
          </a:p>
          <a:p>
            <a:pPr>
              <a:buNone/>
            </a:pP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Так пусть мир чисел, формул, теорем,</a:t>
            </a:r>
          </a:p>
          <a:p>
            <a:pPr>
              <a:buNone/>
            </a:pP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Гипотез, лемм и аксиом прекрасных,</a:t>
            </a:r>
          </a:p>
          <a:p>
            <a:pPr>
              <a:buNone/>
            </a:pP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Нам другом будет, без исключения всем!</a:t>
            </a:r>
          </a:p>
          <a:p>
            <a:pPr>
              <a:buNone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Чтоб всё в природе стало ясным и понятным!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j019859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1643050"/>
            <a:ext cx="2170301" cy="16454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29392" y="310505"/>
            <a:ext cx="20842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Эпилог</a:t>
            </a:r>
            <a:endParaRPr lang="ru-RU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1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Кто из русских поэтов увлекался математикой, придумывал сам задачи, математические шутки и фокусы?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2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3643313"/>
            <a:ext cx="1643074" cy="2585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575" y="274638"/>
            <a:ext cx="5483225" cy="939784"/>
          </a:xfrm>
        </p:spPr>
        <p:txBody>
          <a:bodyPr/>
          <a:lstStyle/>
          <a:p>
            <a:r>
              <a:rPr lang="ru-RU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Лермонтов М.Ю.</a:t>
            </a:r>
            <a:r>
              <a:rPr lang="ru-RU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358246" cy="4525963"/>
          </a:xfrm>
        </p:spPr>
        <p:txBody>
          <a:bodyPr/>
          <a:lstStyle/>
          <a:p>
            <a:endParaRPr lang="ru-RU" dirty="0" smtClean="0"/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него математика была не только наукой, которую "проходят" в военных учебных заведениях. Поэт много занимался ею для себя, хотя доподлинно трудно сказать,                      в какой степени ему удалось "проверить алгеброй гармонию".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L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42852"/>
            <a:ext cx="1913812" cy="2214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42910" y="0"/>
            <a:ext cx="8286808" cy="2143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2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Какой великий русский писатель проявлял интерес к математике и написал оригинальную Арифметику для начальной школы?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21M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4188498"/>
            <a:ext cx="2000264" cy="2105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Толстой Л.Н.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2571744"/>
            <a:ext cx="7931150" cy="3554419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1872 году была издана составленная Толстым «Азбука», в 1875 году вышли в свет переработанная «Новая азбука» и четыре «Книги для чтения». В это же время он составил учебник арифметики.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90_07_07_2009_1010ee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42852"/>
            <a:ext cx="1812610" cy="2527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85786" y="285728"/>
            <a:ext cx="7572428" cy="2214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3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14422"/>
            <a:ext cx="7931150" cy="4525963"/>
          </a:xfrm>
        </p:spPr>
        <p:txBody>
          <a:bodyPr/>
          <a:lstStyle/>
          <a:p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Мальчик долго размышлял над задачей и только когда карета с гостем почти скрылась, он крикнул вдогонку, назвав правильный ответ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 Ему принадлежат слова: «Вдохновение нужно в геометрии, как и в поэзии» 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Как звали этого великого русского поэта?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e098d920a88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5214950"/>
            <a:ext cx="1905000" cy="1362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Пушкин А.С.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2214554"/>
            <a:ext cx="7931150" cy="3911609"/>
          </a:xfrm>
        </p:spPr>
        <p:txBody>
          <a:bodyPr/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омещая математические статьи П.Б. Козловского в своем "Современнике", А.С. Пушкин стремился "стать с веком наравне" даже по отношению к математике.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библиотеке А. Пушкина имелись два сочинения по теории вероятностей, одно из которых представляет собой знаменитый труд великого французского математика и механика Лапласа (1749-1827) "Опыт философии теории вероятностей"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b45877a43c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42852"/>
            <a:ext cx="1910366" cy="2214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57224" y="214290"/>
            <a:ext cx="7858180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rangeEtud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OrangeEtud</Template>
  <TotalTime>260</TotalTime>
  <Words>1266</Words>
  <Application>Microsoft Office PowerPoint</Application>
  <PresentationFormat>Экран (4:3)</PresentationFormat>
  <Paragraphs>129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OrangeEtud</vt:lpstr>
      <vt:lpstr> Математический  час</vt:lpstr>
      <vt:lpstr>Математика  - царица всех наук! </vt:lpstr>
      <vt:lpstr>1-й тур. Математика и литература </vt:lpstr>
      <vt:lpstr>Вопрос 1</vt:lpstr>
      <vt:lpstr>Лермонтов М.Ю. </vt:lpstr>
      <vt:lpstr>Вопрос 2</vt:lpstr>
      <vt:lpstr>Толстой Л.Н. </vt:lpstr>
      <vt:lpstr>Вопрос 3</vt:lpstr>
      <vt:lpstr>Пушкин А.С.</vt:lpstr>
      <vt:lpstr>Логический тупик</vt:lpstr>
      <vt:lpstr>Логический тупик</vt:lpstr>
      <vt:lpstr>2-й тур. Великие математики </vt:lpstr>
      <vt:lpstr>Вопрос 1</vt:lpstr>
      <vt:lpstr>Архимед</vt:lpstr>
      <vt:lpstr>Вопрос 2</vt:lpstr>
      <vt:lpstr>Евклид</vt:lpstr>
      <vt:lpstr>Вопрос 3</vt:lpstr>
      <vt:lpstr>Декарт</vt:lpstr>
      <vt:lpstr>Вопрос 4</vt:lpstr>
      <vt:lpstr>Пифагор</vt:lpstr>
      <vt:lpstr>«Аукцион пословиц и поговорок»  </vt:lpstr>
      <vt:lpstr>3-й тур. Женщины и математика</vt:lpstr>
      <vt:lpstr>Вопрос 1</vt:lpstr>
      <vt:lpstr>Софья Ковалевская</vt:lpstr>
      <vt:lpstr>Вопрос 2</vt:lpstr>
      <vt:lpstr>Ада Байрон</vt:lpstr>
      <vt:lpstr>Вопрос 3</vt:lpstr>
      <vt:lpstr>Мария Аньези</vt:lpstr>
      <vt:lpstr>4-й тур. Старинные меры длины</vt:lpstr>
      <vt:lpstr>Вопрос 1</vt:lpstr>
      <vt:lpstr>Локоть</vt:lpstr>
      <vt:lpstr>Вопрос 2</vt:lpstr>
      <vt:lpstr>Ярд</vt:lpstr>
      <vt:lpstr>Слайд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Звездный математический час</dc:title>
  <dc:creator>User</dc:creator>
  <cp:lastModifiedBy>Admin</cp:lastModifiedBy>
  <cp:revision>42</cp:revision>
  <dcterms:created xsi:type="dcterms:W3CDTF">2010-03-01T12:12:44Z</dcterms:created>
  <dcterms:modified xsi:type="dcterms:W3CDTF">2014-03-08T14:01:42Z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0008007202000000000001023620</vt:lpwstr>
  </property>
</Properties>
</file>