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7FD992-726E-43C6-BB00-C408CDE810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018052-223E-49C8-8353-905571A0035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060848"/>
            <a:ext cx="4419600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</a:t>
            </a:r>
            <a:br>
              <a:rPr lang="ru-RU" dirty="0" smtClean="0"/>
            </a:br>
            <a:r>
              <a:rPr lang="ru-RU" dirty="0" smtClean="0"/>
              <a:t>Изготовление панно «Маки»</a:t>
            </a:r>
            <a:br>
              <a:rPr lang="ru-RU" dirty="0" smtClean="0"/>
            </a:br>
            <a:r>
              <a:rPr lang="ru-RU" sz="3100" dirty="0" smtClean="0"/>
              <a:t>Техника </a:t>
            </a:r>
            <a:r>
              <a:rPr lang="ru-RU" sz="3100" dirty="0" err="1" smtClean="0"/>
              <a:t>декупаж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3861048"/>
            <a:ext cx="4419600" cy="939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Худякова В. И. </a:t>
            </a:r>
          </a:p>
          <a:p>
            <a:r>
              <a:rPr lang="ru-RU" dirty="0" smtClean="0"/>
              <a:t>Учитель технологии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Солонецкая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99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Подобрать  салфетку. Задумать композицию</a:t>
            </a:r>
            <a:endParaRPr lang="ru-RU" sz="3200" dirty="0"/>
          </a:p>
        </p:txBody>
      </p:sp>
      <p:pic>
        <p:nvPicPr>
          <p:cNvPr id="1026" name="Picture 2" descr="C:\Users\admin\Desktop\SDC1208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500897" cy="516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90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поверхность картона нанести слой акриловой краски.</a:t>
            </a:r>
            <a:endParaRPr lang="ru-RU" dirty="0"/>
          </a:p>
        </p:txBody>
      </p:sp>
      <p:pic>
        <p:nvPicPr>
          <p:cNvPr id="2050" name="Picture 2" descr="C:\Users\admin\Desktop\SDC1208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39" y="1700532"/>
            <a:ext cx="6689693" cy="446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76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Оборвать края нужных деталей.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dmin\Desktop\SDC120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08133"/>
            <a:ext cx="5040560" cy="538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01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61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Работать осторожно. Не повредить изображение.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dmin\Desktop\SDC120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20753"/>
            <a:ext cx="4032448" cy="537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19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Разложить детали на подготовленный фон.</a:t>
            </a:r>
            <a:endParaRPr lang="ru-RU" dirty="0"/>
          </a:p>
        </p:txBody>
      </p:sp>
      <p:pic>
        <p:nvPicPr>
          <p:cNvPr id="5122" name="Picture 2" descr="C:\Users\admin\Desktop\SDC1208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808" y="1268760"/>
            <a:ext cx="3528392" cy="528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22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помощи клея ПВА приклеить детали.</a:t>
            </a:r>
            <a:endParaRPr lang="ru-RU" dirty="0"/>
          </a:p>
        </p:txBody>
      </p:sp>
      <p:pic>
        <p:nvPicPr>
          <p:cNvPr id="6146" name="Picture 2" descr="C:\Users\admin\Desktop\SDC1209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5472" y="1196752"/>
            <a:ext cx="705074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14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/>
              <a:t>Полюбуйтесь! Красиво!</a:t>
            </a:r>
            <a:endParaRPr lang="ru-RU" dirty="0"/>
          </a:p>
        </p:txBody>
      </p:sp>
      <p:pic>
        <p:nvPicPr>
          <p:cNvPr id="8194" name="Picture 2" descr="C:\Users\admin\Desktop\SDC1209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980728"/>
            <a:ext cx="3672408" cy="550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dmin\Desktop\SDC120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575" y="980728"/>
            <a:ext cx="3786849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13222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</TotalTime>
  <Words>53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Паркет</vt:lpstr>
      <vt:lpstr>Презентация Изготовление панно «Маки» Техника декупаж</vt:lpstr>
      <vt:lpstr>Подобрать  салфетку. Задумать композицию</vt:lpstr>
      <vt:lpstr>На поверхность картона нанести слой акриловой краски.</vt:lpstr>
      <vt:lpstr>Оборвать края нужных деталей.</vt:lpstr>
      <vt:lpstr>Работать осторожно. Не повредить изображение.</vt:lpstr>
      <vt:lpstr>Разложить детали на подготовленный фон.</vt:lpstr>
      <vt:lpstr>При помощи клея ПВА приклеить детали.</vt:lpstr>
      <vt:lpstr>Полюбуйтесь! Красиво!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2012-12-21T19:09:58Z</dcterms:created>
  <dcterms:modified xsi:type="dcterms:W3CDTF">2012-12-21T19:37:54Z</dcterms:modified>
</cp:coreProperties>
</file>