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C9B02F-3BA6-41FB-9F7B-244926DB825E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C98875-8873-43C2-A0A3-3E0C77189C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074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Магическая папка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969676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Урок технологии в 4 классе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973174"/>
            <a:ext cx="48125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Нестерова Светлана Александровна</a:t>
            </a:r>
          </a:p>
          <a:p>
            <a:endParaRPr lang="ru-RU" dirty="0"/>
          </a:p>
          <a:p>
            <a:pPr algn="ctr"/>
            <a:r>
              <a:rPr lang="ru-RU" dirty="0" smtClean="0"/>
              <a:t>учитель технологии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МБОУ СОШ № 21 г. Ковров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1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SCN3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3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DSCN3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1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SCN3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9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N36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11" y="980728"/>
            <a:ext cx="51033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" b="973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1552" y="1268760"/>
            <a:ext cx="1213503" cy="25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" b="99765" l="1261" r="99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336" y="4005064"/>
            <a:ext cx="1092891" cy="195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1" b="97959" l="160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26384">
            <a:off x="1038948" y="4827401"/>
            <a:ext cx="2761274" cy="108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37" b="93284" l="2429" r="97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6167"/>
            <a:ext cx="2901702" cy="22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6981" y="116632"/>
            <a:ext cx="9173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 и инструменты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22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" y="833898"/>
            <a:ext cx="91374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Картон </a:t>
            </a:r>
            <a:r>
              <a:rPr lang="ru-RU" sz="3600" dirty="0" smtClean="0"/>
              <a:t>А4                </a:t>
            </a:r>
            <a:r>
              <a:rPr lang="ru-RU" sz="3600" dirty="0" smtClean="0">
                <a:solidFill>
                  <a:srgbClr val="0070C0"/>
                </a:solidFill>
              </a:rPr>
              <a:t>1 лист</a:t>
            </a:r>
          </a:p>
          <a:p>
            <a:endParaRPr lang="ru-RU" sz="3600" dirty="0" smtClean="0"/>
          </a:p>
          <a:p>
            <a:r>
              <a:rPr lang="ru-RU" sz="3600" dirty="0" smtClean="0"/>
              <a:t>Цветная бумага А4   </a:t>
            </a:r>
            <a:r>
              <a:rPr lang="ru-RU" sz="3600" dirty="0" smtClean="0">
                <a:solidFill>
                  <a:srgbClr val="0070C0"/>
                </a:solidFill>
              </a:rPr>
              <a:t>2 листа </a:t>
            </a:r>
            <a:r>
              <a:rPr lang="ru-RU" sz="3600" dirty="0" smtClean="0"/>
              <a:t>одного цвета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</a:t>
            </a:r>
            <a:r>
              <a:rPr lang="ru-RU" sz="3600" dirty="0" smtClean="0">
                <a:solidFill>
                  <a:srgbClr val="0070C0"/>
                </a:solidFill>
              </a:rPr>
              <a:t>1 лист </a:t>
            </a:r>
            <a:r>
              <a:rPr lang="ru-RU" sz="3600" dirty="0" smtClean="0"/>
              <a:t>другого цвета</a:t>
            </a:r>
          </a:p>
          <a:p>
            <a:r>
              <a:rPr lang="ru-RU" sz="3600" dirty="0" smtClean="0"/>
              <a:t>                                </a:t>
            </a:r>
            <a:r>
              <a:rPr lang="ru-RU" sz="3600" dirty="0" smtClean="0">
                <a:solidFill>
                  <a:srgbClr val="0070C0"/>
                </a:solidFill>
              </a:rPr>
              <a:t>1 лист </a:t>
            </a:r>
            <a:r>
              <a:rPr lang="ru-RU" sz="3600" dirty="0" smtClean="0"/>
              <a:t>тонированной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328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SCN36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2276872"/>
            <a:ext cx="5546221" cy="38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7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Начертить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картоне </a:t>
            </a:r>
            <a:r>
              <a:rPr lang="ru-RU" sz="2400" dirty="0" smtClean="0"/>
              <a:t> 2 прямоугольника со сторонами </a:t>
            </a:r>
          </a:p>
          <a:p>
            <a:r>
              <a:rPr lang="ru-RU" sz="2400" dirty="0" smtClean="0"/>
              <a:t>15 см и 11 см. Вырезать.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30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Начертить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цветной бумаге </a:t>
            </a:r>
            <a:r>
              <a:rPr lang="ru-RU" sz="2400" dirty="0" smtClean="0"/>
              <a:t> 2 прямоугольника со сторонами </a:t>
            </a:r>
          </a:p>
          <a:p>
            <a:r>
              <a:rPr lang="ru-RU" sz="2400" dirty="0" smtClean="0"/>
              <a:t>18 см и 14 см. Вырезать.</a:t>
            </a:r>
            <a:endParaRPr lang="ru-RU" sz="2400" dirty="0"/>
          </a:p>
        </p:txBody>
      </p:sp>
      <p:pic>
        <p:nvPicPr>
          <p:cNvPr id="3075" name="Picture 3" descr="G:\DSCN36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5676" y="2060848"/>
            <a:ext cx="5832648" cy="40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4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Начертить на </a:t>
            </a:r>
            <a:r>
              <a:rPr lang="ru-RU" sz="2400" dirty="0">
                <a:solidFill>
                  <a:srgbClr val="ACCBF9">
                    <a:lumMod val="75000"/>
                  </a:srgbClr>
                </a:solidFill>
              </a:rPr>
              <a:t>цветной бумаге </a:t>
            </a:r>
            <a:r>
              <a:rPr lang="ru-RU" sz="2400" dirty="0">
                <a:solidFill>
                  <a:prstClr val="black"/>
                </a:solidFill>
              </a:rPr>
              <a:t> 2 прямоугольника со сторонами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14 </a:t>
            </a:r>
            <a:r>
              <a:rPr lang="ru-RU" sz="2400" dirty="0">
                <a:solidFill>
                  <a:prstClr val="black"/>
                </a:solidFill>
              </a:rPr>
              <a:t>см и </a:t>
            </a:r>
            <a:r>
              <a:rPr lang="ru-RU" sz="2400" dirty="0" smtClean="0">
                <a:solidFill>
                  <a:prstClr val="black"/>
                </a:solidFill>
              </a:rPr>
              <a:t>10 </a:t>
            </a:r>
            <a:r>
              <a:rPr lang="ru-RU" sz="2400" dirty="0">
                <a:solidFill>
                  <a:prstClr val="black"/>
                </a:solidFill>
              </a:rPr>
              <a:t>см</a:t>
            </a:r>
            <a:r>
              <a:rPr lang="ru-RU" sz="2400" dirty="0" smtClean="0">
                <a:solidFill>
                  <a:prstClr val="black"/>
                </a:solidFill>
              </a:rPr>
              <a:t>. (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Заглушка</a:t>
            </a:r>
            <a:r>
              <a:rPr lang="ru-RU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>
                <a:solidFill>
                  <a:prstClr val="black"/>
                </a:solidFill>
              </a:rPr>
              <a:t>Вырезать.</a:t>
            </a:r>
          </a:p>
        </p:txBody>
      </p:sp>
      <p:pic>
        <p:nvPicPr>
          <p:cNvPr id="4098" name="Picture 2" descr="G:\DSCN36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4867" y="2132856"/>
            <a:ext cx="5694265" cy="40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5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Начертить на </a:t>
            </a:r>
            <a:r>
              <a:rPr lang="ru-RU" sz="2400" dirty="0">
                <a:solidFill>
                  <a:srgbClr val="ACCBF9">
                    <a:lumMod val="75000"/>
                  </a:srgbClr>
                </a:solidFill>
              </a:rPr>
              <a:t>цветной бумаге 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3 </a:t>
            </a:r>
            <a:r>
              <a:rPr lang="ru-RU" sz="2400" dirty="0">
                <a:solidFill>
                  <a:prstClr val="black"/>
                </a:solidFill>
              </a:rPr>
              <a:t>прямоугольника со сторонами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15 </a:t>
            </a:r>
            <a:r>
              <a:rPr lang="ru-RU" sz="2400" dirty="0">
                <a:solidFill>
                  <a:prstClr val="black"/>
                </a:solidFill>
              </a:rPr>
              <a:t>см и 3</a:t>
            </a:r>
            <a:r>
              <a:rPr lang="ru-RU" sz="2400" dirty="0" smtClean="0">
                <a:solidFill>
                  <a:prstClr val="black"/>
                </a:solidFill>
              </a:rPr>
              <a:t> см 5 мм. (</a:t>
            </a:r>
            <a:r>
              <a:rPr lang="ru-RU" sz="2400" dirty="0" smtClean="0">
                <a:solidFill>
                  <a:srgbClr val="ACCBF9">
                    <a:lumMod val="75000"/>
                  </a:srgbClr>
                </a:solidFill>
              </a:rPr>
              <a:t>Полоски</a:t>
            </a:r>
            <a:r>
              <a:rPr lang="ru-RU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>
                <a:solidFill>
                  <a:prstClr val="black"/>
                </a:solidFill>
              </a:rPr>
              <a:t>Вырезать.</a:t>
            </a:r>
          </a:p>
        </p:txBody>
      </p:sp>
      <p:pic>
        <p:nvPicPr>
          <p:cNvPr id="5122" name="Picture 2" descr="G:\DSCN3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1434" y="1916832"/>
            <a:ext cx="4545148" cy="4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1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3" y="423338"/>
            <a:ext cx="612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Сборка изделия</a:t>
            </a:r>
            <a:endParaRPr lang="ru-RU" sz="36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 descr="G:\DSCN36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196752"/>
            <a:ext cx="3377964" cy="25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SCN3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0286"/>
            <a:ext cx="3247404" cy="24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SCN36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175" y="4080286"/>
            <a:ext cx="3439197" cy="24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1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SCN3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23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118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2014-04-25T06:57:11Z</dcterms:created>
  <dcterms:modified xsi:type="dcterms:W3CDTF">2014-08-15T16:33:14Z</dcterms:modified>
</cp:coreProperties>
</file>