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8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62"/>
    <a:srgbClr val="A5FDE0"/>
    <a:srgbClr val="EDE8A9"/>
    <a:srgbClr val="C3F7BF"/>
    <a:srgbClr val="00CC9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6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5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8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81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9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93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29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24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61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92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52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19" y="332656"/>
            <a:ext cx="8496945" cy="63128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9123" y="332656"/>
            <a:ext cx="9144000" cy="1143000"/>
          </a:xfrm>
        </p:spPr>
        <p:txBody>
          <a:bodyPr/>
          <a:lstStyle/>
          <a:p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</a:t>
            </a: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складок «роза»</a:t>
            </a:r>
            <a:r>
              <a:rPr lang="ru-RU" sz="5400" b="1" dirty="0">
                <a:solidFill>
                  <a:srgbClr val="C00000"/>
                </a:solidFill>
              </a:rPr>
              <a:t/>
            </a:r>
            <a:br>
              <a:rPr lang="ru-RU" sz="5400" b="1" dirty="0">
                <a:solidFill>
                  <a:srgbClr val="C00000"/>
                </a:solidFill>
              </a:rPr>
            </a:b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41715" y="515072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Автор презентации : </a:t>
            </a:r>
            <a:r>
              <a:rPr lang="ru-RU" b="1" dirty="0"/>
              <a:t>Фролова Ирина Валентиновна</a:t>
            </a:r>
            <a:br>
              <a:rPr lang="ru-RU" b="1" dirty="0"/>
            </a:br>
            <a:r>
              <a:rPr lang="ru-RU" b="1" dirty="0"/>
              <a:t>преподаватель технологии </a:t>
            </a:r>
            <a:br>
              <a:rPr lang="ru-RU" b="1" dirty="0"/>
            </a:br>
            <a:r>
              <a:rPr lang="ru-RU" b="1" dirty="0"/>
              <a:t>МБОУ СОШ №12   г. Горно-Алтайска</a:t>
            </a:r>
          </a:p>
        </p:txBody>
      </p:sp>
      <p:pic>
        <p:nvPicPr>
          <p:cNvPr id="7" name="Picture 4" descr="C:\Users\irina\Documents\роз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4" b="87798" l="6948" r="91067">
                        <a14:foregroundMark x1="63772" y1="61607" x2="72705" y2="8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72" t="3594" r="8788" b="12501"/>
          <a:stretch/>
        </p:blipFill>
        <p:spPr bwMode="auto">
          <a:xfrm>
            <a:off x="683568" y="1412776"/>
            <a:ext cx="4469159" cy="373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11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 descr="Циновка"/>
          <p:cNvSpPr>
            <a:spLocks noChangeArrowheads="1"/>
          </p:cNvSpPr>
          <p:nvPr/>
        </p:nvSpPr>
        <p:spPr bwMode="auto">
          <a:xfrm>
            <a:off x="971550" y="404813"/>
            <a:ext cx="7416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3971" name="Rectangle 5"/>
          <p:cNvSpPr>
            <a:spLocks noChangeArrowheads="1"/>
          </p:cNvSpPr>
          <p:nvPr/>
        </p:nvSpPr>
        <p:spPr bwMode="auto">
          <a:xfrm>
            <a:off x="179388" y="2205038"/>
            <a:ext cx="8785225" cy="4032250"/>
          </a:xfrm>
          <a:prstGeom prst="rect">
            <a:avLst/>
          </a:prstGeom>
          <a:solidFill>
            <a:srgbClr val="00D0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14452" y="2492896"/>
            <a:ext cx="88201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 dirty="0" smtClean="0"/>
              <a:t>                  «</a:t>
            </a:r>
            <a:r>
              <a:rPr lang="ru-RU" sz="3600" b="1" dirty="0"/>
              <a:t>Роза» требует ткани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             четырех </a:t>
            </a:r>
            <a:r>
              <a:rPr lang="ru-RU" sz="3600" b="1" dirty="0"/>
              <a:t>цветов,</a:t>
            </a:r>
          </a:p>
          <a:p>
            <a:pPr algn="ctr" eaLnBrk="1" hangingPunct="1"/>
            <a:r>
              <a:rPr lang="ru-RU" sz="3600" b="1" dirty="0"/>
              <a:t>для сердцевины – кремовая,</a:t>
            </a:r>
          </a:p>
          <a:p>
            <a:pPr algn="ctr" eaLnBrk="1" hangingPunct="1"/>
            <a:r>
              <a:rPr lang="ru-RU" sz="3600" b="1" dirty="0"/>
              <a:t>для лепестков – бордовая,</a:t>
            </a:r>
          </a:p>
          <a:p>
            <a:pPr algn="ctr" eaLnBrk="1" hangingPunct="1"/>
            <a:r>
              <a:rPr lang="ru-RU" sz="3600" b="1" dirty="0"/>
              <a:t>зеленая - для листьев,</a:t>
            </a:r>
          </a:p>
          <a:p>
            <a:pPr algn="ctr" eaLnBrk="1" hangingPunct="1"/>
            <a:r>
              <a:rPr lang="ru-RU" sz="3600" b="1" dirty="0"/>
              <a:t>и ткань </a:t>
            </a:r>
            <a:r>
              <a:rPr lang="ru-RU" sz="3600" b="1" dirty="0" smtClean="0"/>
              <a:t>основы – по желанию.</a:t>
            </a:r>
            <a:endParaRPr lang="ru-RU" sz="3600" b="1" dirty="0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75000"/>
              <a:lumOff val="25000"/>
            </a:schemeClr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</a:rPr>
              <a:t>Техника складок «роза»</a:t>
            </a:r>
          </a:p>
        </p:txBody>
      </p:sp>
      <p:pic>
        <p:nvPicPr>
          <p:cNvPr id="7" name="Picture 2" descr="C:\Users\irina\Documents\роза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5" r="13834" b="22475"/>
          <a:stretch/>
        </p:blipFill>
        <p:spPr bwMode="auto">
          <a:xfrm>
            <a:off x="464820" y="1772816"/>
            <a:ext cx="2270760" cy="2037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5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ina\Pictures\Рисунок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0346"/>
            <a:ext cx="4139558" cy="370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rina\Pictures\Рисунок6p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72" y="916448"/>
            <a:ext cx="4370947" cy="392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irina\Documents\Рисунок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3" b="42433"/>
          <a:stretch/>
        </p:blipFill>
        <p:spPr bwMode="auto">
          <a:xfrm>
            <a:off x="7080948" y="260648"/>
            <a:ext cx="1846634" cy="17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69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8496944" cy="626469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G:\фотографии\Музей и выставки\изделия\лоскут\S2020043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63" y="557630"/>
            <a:ext cx="4322734" cy="3600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57997" y="566758"/>
            <a:ext cx="3815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Работы учащихся</a:t>
            </a:r>
            <a:endParaRPr lang="ru-RU" sz="3200" b="1" dirty="0"/>
          </a:p>
        </p:txBody>
      </p:sp>
      <p:pic>
        <p:nvPicPr>
          <p:cNvPr id="7" name="Picture 2" descr="G:\мои доки\лоскут\фотоархив\P1060893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370" y="2204864"/>
            <a:ext cx="5096110" cy="43195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1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9">
  <a:themeElements>
    <a:clrScheme name="Оформление по умолчанию 16">
      <a:dk1>
        <a:srgbClr val="000000"/>
      </a:dk1>
      <a:lt1>
        <a:srgbClr val="008080"/>
      </a:lt1>
      <a:dk2>
        <a:srgbClr val="993300"/>
      </a:dk2>
      <a:lt2>
        <a:srgbClr val="009692"/>
      </a:lt2>
      <a:accent1>
        <a:srgbClr val="006462"/>
      </a:accent1>
      <a:accent2>
        <a:srgbClr val="6D6FC7"/>
      </a:accent2>
      <a:accent3>
        <a:srgbClr val="AAC0C0"/>
      </a:accent3>
      <a:accent4>
        <a:srgbClr val="000000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008080"/>
        </a:lt1>
        <a:dk2>
          <a:srgbClr val="FFCC66"/>
        </a:dk2>
        <a:lt2>
          <a:srgbClr val="005A58"/>
        </a:lt2>
        <a:accent1>
          <a:srgbClr val="008E8B"/>
        </a:accent1>
        <a:accent2>
          <a:srgbClr val="6D6FC7"/>
        </a:accent2>
        <a:accent3>
          <a:srgbClr val="AAC0C0"/>
        </a:accent3>
        <a:accent4>
          <a:srgbClr val="000000"/>
        </a:accent4>
        <a:accent5>
          <a:srgbClr val="AAC6C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9692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008080"/>
        </a:lt1>
        <a:dk2>
          <a:srgbClr val="FFFF99"/>
        </a:dk2>
        <a:lt2>
          <a:srgbClr val="009692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000000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008080"/>
        </a:lt1>
        <a:dk2>
          <a:srgbClr val="993300"/>
        </a:dk2>
        <a:lt2>
          <a:srgbClr val="009692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000000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Тема39</Template>
  <TotalTime>73</TotalTime>
  <Words>19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Тема39</vt:lpstr>
      <vt:lpstr> Техника складок «роза» </vt:lpstr>
      <vt:lpstr>Техника складок «роза»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складок «роза»</dc:title>
  <dc:creator>irina</dc:creator>
  <cp:lastModifiedBy>irina</cp:lastModifiedBy>
  <cp:revision>14</cp:revision>
  <dcterms:created xsi:type="dcterms:W3CDTF">2012-11-03T14:11:47Z</dcterms:created>
  <dcterms:modified xsi:type="dcterms:W3CDTF">2012-11-17T17:52:44Z</dcterms:modified>
</cp:coreProperties>
</file>