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84" r:id="rId10"/>
    <p:sldId id="285" r:id="rId11"/>
    <p:sldId id="283" r:id="rId12"/>
    <p:sldId id="267" r:id="rId13"/>
    <p:sldId id="282" r:id="rId14"/>
    <p:sldId id="269" r:id="rId15"/>
    <p:sldId id="279" r:id="rId16"/>
    <p:sldId id="264" r:id="rId17"/>
    <p:sldId id="278" r:id="rId18"/>
    <p:sldId id="271" r:id="rId19"/>
    <p:sldId id="277" r:id="rId20"/>
    <p:sldId id="272" r:id="rId21"/>
    <p:sldId id="276" r:id="rId22"/>
    <p:sldId id="274" r:id="rId23"/>
    <p:sldId id="281" r:id="rId24"/>
    <p:sldId id="27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139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images.yandex.ru/yandsearch?text=%D0%BA%D0%B0%D1%80%D1%82%D0%B8%D0%BD%D0%BA%D0%B8%20%D0%B6%D0%B5%D0%BD%D1%89%D0%B8%D0%BD%D1%8B%20%D0%B8%20%D0%B2%D0%B5%D1%81%D0%BD%D0%B0&amp;noreask=1&amp;img_url=http://img-fotki.yandex.ru/get/4420/77287586.4e/0_d76a5_de533f52_XL.jpg&amp;pos=7&amp;rpt=simage&amp;lr=4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2&amp;text=%D0%BA%D0%B0%D1%80%D1%82%D0%B8%D0%BD%D0%BA%D0%B8%20%D0%B6%D0%B5%D0%BD%D1%89%D0%B8%D0%BD%D1%8B%20%D0%B8%20%D0%B2%D0%B5%D1%81%D0%BD%D0%B0&amp;noreask=1&amp;img_url=http://www.stihi.ru/photos/evelinochka.jpg&amp;pos=81&amp;rpt=simage&amp;lr=47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images.yandex.ru/yandsearch?text=%D0%BA%D0%B0%D1%80%D1%82%D0%B8%D0%BD%D0%BA%D0%B8%20%D0%B6%D0%B5%D0%BD%D1%89%D0%B8%D0%BD%D1%8B%20%D0%B8%20%D0%B2%D0%B5%D1%81%D0%BD%D0%B0&amp;noreask=1&amp;img_url=http://zlatoust.org/files/images/nika_5.jpg&amp;pos=22&amp;rpt=simage&amp;lr=47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BA%D0%B0%D1%80%D1%82%D0%B8%D0%BD%D0%BA%D0%B8%20%D0%B6%D0%B5%D0%BD%D1%89%D0%B8%D0%BD%D0%B0%20%D0%BC%D0%B0%D1%82%D1%8C&amp;img_url=http://www.nlm.nih.gov/medlineplus/images/motherbaby2.jpg&amp;pos=11&amp;rpt=simage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://images.yandex.ru/yandsearch?p=1&amp;text=%D0%BA%D0%B0%D1%80%D1%82%D0%B8%D0%BD%D0%BA%D0%B8%20%D0%B6%D0%B5%D0%BD%D1%89%D0%B8%D0%BD%D0%B0%20%D0%BC%D0%B0%D1%82%D1%8C&amp;img_url=http://4.bp.blogspot.com/_3d6pKaCCQHM/R-Dya4E6VuI/AAAAAAAAAbo/AZBxwugVCZ0/s400/%D0%BC%D0%B0%D0%BC%D0%B0.jpg&amp;pos=41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text=%D0%BA%D0%B0%D1%80%D1%82%D0%B8%D0%BD%D0%BA%D0%B8%20%D0%B6%D0%B5%D0%BD%D1%89%D0%B8%D0%BD%D0%B0%20%D0%BC%D0%B0%D1%82%D1%8C&amp;img_url=http://s46.radikal.ru/i111/0905/81/b94c6eae31b9.jpg&amp;pos=14&amp;rpt=simage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images.yandex.ru/yandsearch?text=%D0%BA%D0%B0%D1%80%D1%82%D0%B8%D0%BD%D0%BA%D0%B8%20%D0%B6%D0%B5%D0%BD%D1%89%D0%B8%D0%BD%D0%B0%20%D0%BC%D0%B0%D1%82%D1%8C&amp;img_url=http://www.sunhome.ru/UsersGallery/Cards/den_materi_v_rossii.jpg&amp;pos=7&amp;rpt=simage" TargetMode="External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ages.yandex.ru/yandsearch?text=%D0%BA%D0%B0%D1%80%D1%82%D0%B8%D0%BD%D0%BA%D0%B0%20%D1%86%D0%B2%D0%B5%D1%82%D0%BE%D0%BA%20%D1%80%D0%BE%D0%B7%D0%B0&amp;noreask=1&amp;img_url=http://www.yakako.ru/uploads/posts/2009-03/1238450168_oboi_rozy.jpg&amp;pos=22&amp;rpt=simage&amp;lr=47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1&amp;text=%D0%BA%D0%B0%D1%80%D1%82%D0%B8%D0%BD%D0%BA%D0%B8%20%D0%B1%D1%83%D0%BA%D0%B5%D1%82%D1%8B%20%D1%86%D0%B2%D0%B5%D1%82%D0%BE%D0%B2%20%D0%B0%D0%BD%D0%B8%D0%BC%D0%B0%D1%86%D0%B8%D0%B8%20%D1%81%D0%BA%D0%B0%D1%87%D0%B0%D1%82%D1%8C%20%D0%B1%D0%B5%D1%81%D0%BF%D0%BB%D0%B0%D1%82%D0%BD%D0%BE&amp;img_url=http://img-fotki.yandex.ru/get/4404/ealburzi.d1/0_e14e8_ab222d6e_S&amp;pos=44&amp;rpt=simage" TargetMode="External"/><Relationship Id="rId13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12" Type="http://schemas.openxmlformats.org/officeDocument/2006/relationships/hyperlink" Target="http://images.yandex.ru/yandsearch?p=2&amp;text=%D0%BA%D0%B0%D1%80%D1%82%D0%B8%D0%BD%D0%BA%D0%B8%20%D0%B1%D1%83%D0%BA%D0%B5%D1%82%D1%8B%20%D1%86%D0%B2%D0%B5%D1%82%D0%BE%D0%B2%20%D0%B0%D0%BD%D0%B8%D0%BC%D0%B0%D1%86%D0%B8%D0%B8%20%D1%81%D0%BA%D0%B0%D1%87%D0%B0%D1%82%D1%8C%20%D0%B1%D0%B5%D1%81%D0%BF%D0%BB%D0%B0%D1%82%D0%BD%D0%BE&amp;img_url=http://img0.liveinternet.ru/images/attach/c/2/73/399/73399938_0204.jpg&amp;pos=69&amp;rpt=simage" TargetMode="External"/><Relationship Id="rId2" Type="http://schemas.openxmlformats.org/officeDocument/2006/relationships/hyperlink" Target="http://images.yandex.ru/yandsearch?text=%D0%BA%D0%B0%D1%80%D1%82%D0%B8%D0%BD%D0%BA%D0%B8%20%D0%B1%D1%83%D0%BA%D0%B5%D1%82%D1%8B%20%D1%86%D0%B2%D0%B5%D1%82%D0%BE%D0%B2%20%D0%B0%D0%BD%D0%B8%D0%BC%D0%B0%D1%86%D0%B8%D0%B8%20%D1%81%D0%BA%D0%B0%D1%87%D0%B0%D1%82%D1%8C%20%D0%B1%D0%B5%D1%81%D0%BF%D0%BB%D0%B0%D1%82%D0%BD%D0%BE&amp;img_url=http://miranimashek.com/_ph/87/2/121628378.gif&amp;pos=20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1&amp;text=%D0%BA%D0%B0%D1%80%D1%82%D0%B8%D0%BD%D0%BA%D0%B8%20%D0%B1%D1%83%D0%BA%D0%B5%D1%82%D1%8B%20%D1%86%D0%B2%D0%B5%D1%82%D0%BE%D0%B2%20%D0%B0%D0%BD%D0%B8%D0%BC%D0%B0%D1%86%D0%B8%D0%B8%20%D1%81%D0%BA%D0%B0%D1%87%D0%B0%D1%82%D1%8C%20%D0%B1%D0%B5%D1%81%D0%BF%D0%BB%D0%B0%D1%82%D0%BD%D0%BE&amp;img_url=http://img-fotki.yandex.ru/get/4312/sten-far.0/0_21e29_8debb826_S&amp;pos=30&amp;rpt=simage" TargetMode="External"/><Relationship Id="rId11" Type="http://schemas.openxmlformats.org/officeDocument/2006/relationships/image" Target="../media/image30.jpeg"/><Relationship Id="rId5" Type="http://schemas.openxmlformats.org/officeDocument/2006/relationships/image" Target="../media/image27.jpeg"/><Relationship Id="rId15" Type="http://schemas.openxmlformats.org/officeDocument/2006/relationships/image" Target="../media/image32.jpeg"/><Relationship Id="rId10" Type="http://schemas.openxmlformats.org/officeDocument/2006/relationships/hyperlink" Target="http://images.yandex.ru/yandsearch?p=1&amp;text=%D0%BA%D0%B0%D1%80%D1%82%D0%B8%D0%BD%D0%BA%D0%B8%20%D0%B1%D1%83%D0%BA%D0%B5%D1%82%D1%8B%20%D1%86%D0%B2%D0%B5%D1%82%D0%BE%D0%B2%20%D0%B0%D0%BD%D0%B8%D0%BC%D0%B0%D1%86%D0%B8%D0%B8%20%D1%81%D0%BA%D0%B0%D1%87%D0%B0%D1%82%D1%8C%20%D0%B1%D0%B5%D1%81%D0%BF%D0%BB%D0%B0%D1%82%D0%BD%D0%BE&amp;img_url=http://img-fotki.yandex.ru/get/6005/miss-monrodiz.190/0_58aa6_290fd9dd_S.jpg&amp;pos=47&amp;rpt=simage" TargetMode="External"/><Relationship Id="rId4" Type="http://schemas.openxmlformats.org/officeDocument/2006/relationships/hyperlink" Target="http://images.yandex.ru/yandsearch?text=%D0%BA%D0%B0%D1%80%D1%82%D0%B8%D0%BD%D0%BA%D0%B8%20%D0%B1%D1%83%D0%BA%D0%B5%D1%82%D1%8B%20%D1%86%D0%B2%D0%B5%D1%82%D0%BE%D0%B2%20%D0%B0%D0%BD%D0%B8%D0%BC%D0%B0%D1%86%D0%B8%D0%B8%20%D1%81%D0%BA%D0%B0%D1%87%D0%B0%D1%82%D1%8C%20%D0%B1%D0%B5%D1%81%D0%BF%D0%BB%D0%B0%D1%82%D0%BD%D0%BE&amp;img_url=http://blestki.com/bez/cveti/cvety_6.gif&amp;pos=28&amp;rpt=simage" TargetMode="External"/><Relationship Id="rId9" Type="http://schemas.openxmlformats.org/officeDocument/2006/relationships/image" Target="../media/image29.jpeg"/><Relationship Id="rId14" Type="http://schemas.openxmlformats.org/officeDocument/2006/relationships/hyperlink" Target="http://images.yandex.ru/yandsearch?p=3&amp;text=%D0%BA%D0%B0%D1%80%D1%82%D0%B8%D0%BD%D0%BA%D0%B8%20%D0%B1%D1%83%D0%BA%D0%B5%D1%82%D1%8B%20%D1%86%D0%B2%D0%B5%D1%82%D0%BE%D0%B2%20%D0%B0%D0%BD%D0%B8%D0%BC%D0%B0%D1%86%D0%B8%D0%B8%20%D1%81%D0%BA%D0%B0%D1%87%D0%B0%D1%82%D1%8C%20%D0%B1%D0%B5%D1%81%D0%BF%D0%BB%D0%B0%D1%82%D0%BD%D0%BE&amp;img_url=http://www.cool-birthday.com/b/gif/271.gif&amp;pos=98&amp;rpt=simage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hyperlink" Target="http://www.nastol.com.ua/flowers/40040-buket-gerbery-kompoziciya-cvety.html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rtfotki.ru/6/1000044.html" TargetMode="External"/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2" Type="http://schemas.openxmlformats.org/officeDocument/2006/relationships/hyperlink" Target="http://www.artfotki.ru/6/1000002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rtfotki.ru/6/1000031.html" TargetMode="External"/><Relationship Id="rId5" Type="http://schemas.openxmlformats.org/officeDocument/2006/relationships/image" Target="../media/image39.jpeg"/><Relationship Id="rId4" Type="http://schemas.openxmlformats.org/officeDocument/2006/relationships/hyperlink" Target="http://www.artfotki.ru/6/1000030.html" TargetMode="External"/><Relationship Id="rId9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text=%D0%BA%D0%B0%D1%80%D1%82%D0%B8%D0%BD%D0%BA%D0%B8%20%D0%BF%D1%80%D0%BE%208%20%D0%BC%D0%B0%D1%80%D1%82%D0%B0&amp;noreask=1&amp;img_url=http://yakto.ru/wp-content/uploads/8marta.gif&amp;pos=27&amp;rpt=simage&amp;lr=4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text=%D0%B4%D0%B6%D0%BE%D0%BA%D0%BE%D0%BD%D0%B4%D0%B0&amp;noreask=1&amp;img_url=http://cq.com.ua/uploads/files/kiev_lcq83_da_vinci_code_s.jpg&amp;pos=18&amp;rpt=simage&amp;lr=47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2&amp;text=%D0%B6%D0%B5%D0%BD%D1%81%D0%BA%D0%B8%D0%B9%20%D0%BF%D0%BE%D0%B4%D0%B2%D0%B8%D0%B3&amp;noreask=1&amp;img_url=http://img-fotki.yandex.ru/get/4208/varjag-2007.a8/0_43572_bd19f8be_XL&amp;pos=78&amp;rpt=simage&amp;lr=47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12" Type="http://schemas.openxmlformats.org/officeDocument/2006/relationships/image" Target="../media/image11.jpeg"/><Relationship Id="rId2" Type="http://schemas.openxmlformats.org/officeDocument/2006/relationships/hyperlink" Target="http://images.yandex.ru/yandsearch?text=%D0%B6%D0%B5%D0%BD%D1%81%D0%BA%D0%B8%D0%B9%20%D0%BF%D0%BE%D0%B4%D0%B2%D0%B8%D0%B3&amp;noreask=1&amp;img_url=http://img0.liveinternet.ru/images/attach/c/2/74/147/74147158_3419483_vvv20201.jpg&amp;pos=0&amp;rpt=simage&amp;lr=4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1&amp;text=%D0%B6%D0%B5%D0%BD%D1%81%D0%BA%D0%B8%D0%B9%20%D0%BF%D0%BE%D0%B4%D0%B2%D0%B8%D0%B3&amp;noreask=1&amp;img_url=http://topwar.ru/uploads/posts/2011-03/1299501016_sovetskie-zhenshhiny-piloty.jpg&amp;pos=37&amp;rpt=simage&amp;lr=47" TargetMode="External"/><Relationship Id="rId11" Type="http://schemas.openxmlformats.org/officeDocument/2006/relationships/hyperlink" Target="http://images.yandex.ru/yandsearch?text=%D1%80%D0%B8%D1%81%D1%83%D0%BD%D0%BE%D0%BA%20%D0%B3%D0%B2%D0%BE%D0%B7%D0%B4%D0%B8%D0%BA%D0%B8&amp;noreask=1&amp;img_url=http://img.liveinternet.ru/images/attach/1/4563/4563604_Gvozdiki_buket.gif&amp;pos=15&amp;rpt=simage&amp;lr=47" TargetMode="External"/><Relationship Id="rId5" Type="http://schemas.openxmlformats.org/officeDocument/2006/relationships/image" Target="../media/image7.jpeg"/><Relationship Id="rId10" Type="http://schemas.openxmlformats.org/officeDocument/2006/relationships/image" Target="../media/image10.jpeg"/><Relationship Id="rId4" Type="http://schemas.openxmlformats.org/officeDocument/2006/relationships/hyperlink" Target="http://images.yandex.ru/yandsearch?text=%D0%B6%D0%B5%D0%BD%D1%81%D0%BA%D0%B8%D0%B9%20%D0%BF%D0%BE%D0%B4%D0%B2%D0%B8%D0%B3&amp;noreask=1&amp;img_url=http://www.yaplakal.com/uploads/post-2-12320940244384.jpg&amp;pos=13&amp;rpt=simage&amp;lr=47" TargetMode="External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764705"/>
            <a:ext cx="5760640" cy="1368151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ДЕНЬ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НАШИХ ДЕВЧЁНОК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7 «а»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24978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foto-cvety.narod.ru/images/flowers05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000372"/>
            <a:ext cx="53285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64091925"/>
      </p:ext>
    </p:extLst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МАРХА</a:t>
            </a:r>
            <a:endParaRPr lang="ru-RU" sz="4400" dirty="0"/>
          </a:p>
        </p:txBody>
      </p:sp>
      <p:pic>
        <p:nvPicPr>
          <p:cNvPr id="7" name="Содержимое 6" descr="марх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248" y="1000108"/>
            <a:ext cx="3500462" cy="464347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/>
              <a:t>Ну до чего ж хорошенькая,</a:t>
            </a:r>
            <a:r>
              <a:rPr lang="ru-RU" sz="3600" b="1" i="1" smtClean="0"/>
              <a:t> </a:t>
            </a:r>
            <a:r>
              <a:rPr lang="ru-RU" sz="3600" b="1" i="1" smtClean="0"/>
              <a:t>Глаз </a:t>
            </a:r>
            <a:r>
              <a:rPr lang="ru-RU" sz="3600" b="1" i="1" dirty="0" smtClean="0"/>
              <a:t>не оторвать!</a:t>
            </a:r>
            <a:br>
              <a:rPr lang="ru-RU" sz="3600" b="1" i="1" dirty="0" smtClean="0"/>
            </a:br>
            <a:r>
              <a:rPr lang="ru-RU" sz="3600" b="1" i="1" dirty="0" smtClean="0"/>
              <a:t>Красивая, как розочка...</a:t>
            </a:r>
            <a:br>
              <a:rPr lang="ru-RU" sz="3600" b="1" i="1" dirty="0" smtClean="0"/>
            </a:br>
            <a:r>
              <a:rPr lang="ru-RU" sz="3600" b="1" i="1" dirty="0" smtClean="0"/>
              <a:t>И выглядишь на пять!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/>
              <a:t>АМИНА-СЕДА</a:t>
            </a:r>
            <a:endParaRPr lang="ru-RU" sz="3600" i="1" dirty="0"/>
          </a:p>
        </p:txBody>
      </p:sp>
      <p:pic>
        <p:nvPicPr>
          <p:cNvPr id="7" name="Содержимое 6" descr="амин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282168">
            <a:off x="3936007" y="273050"/>
            <a:ext cx="4389835" cy="5853113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dirty="0" smtClean="0"/>
              <a:t>Маленькой принцессе в весенний женский день</a:t>
            </a:r>
            <a:br>
              <a:rPr lang="ru-RU" sz="2400" b="1" dirty="0" smtClean="0"/>
            </a:br>
            <a:r>
              <a:rPr lang="ru-RU" sz="2400" b="1" dirty="0" smtClean="0"/>
              <a:t>Мы желаем процветать, как в саду сирень.</a:t>
            </a:r>
            <a:br>
              <a:rPr lang="ru-RU" sz="2400" b="1" dirty="0" smtClean="0"/>
            </a:br>
            <a:r>
              <a:rPr lang="ru-RU" sz="2400" b="1" dirty="0" smtClean="0"/>
              <a:t>Пусть лучики первые сердце согревают,</a:t>
            </a:r>
            <a:br>
              <a:rPr lang="ru-RU" sz="2400" b="1" dirty="0" smtClean="0"/>
            </a:br>
            <a:r>
              <a:rPr lang="ru-RU" sz="2400" b="1" dirty="0" smtClean="0"/>
              <a:t>Все надежды и мечты мигом исполняют.</a:t>
            </a:r>
            <a:br>
              <a:rPr lang="ru-RU" sz="24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Женщины и весна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im5-tub-ru.yandex.net/i?id=532809875-11-72&amp;n=21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447787">
            <a:off x="775035" y="1534864"/>
            <a:ext cx="2743796" cy="162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im3-tub-ru.yandex.net/i?id=18339142-22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628800"/>
            <a:ext cx="3168352" cy="1944216"/>
          </a:xfrm>
          <a:prstGeom prst="rect">
            <a:avLst/>
          </a:prstGeom>
          <a:noFill/>
        </p:spPr>
      </p:pic>
      <p:pic>
        <p:nvPicPr>
          <p:cNvPr id="23560" name="Picture 8" descr="http://im3-tub-ru.yandex.net/i?id=184663495-55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3573016"/>
            <a:ext cx="2736304" cy="1800200"/>
          </a:xfrm>
          <a:prstGeom prst="rect">
            <a:avLst/>
          </a:prstGeom>
          <a:noFill/>
        </p:spPr>
      </p:pic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113184"/>
            <a:ext cx="21672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2F37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44008" y="3789040"/>
            <a:ext cx="32982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Женщина-весна</a:t>
            </a:r>
            <a:r>
              <a:rPr lang="ru-RU" sz="1600" dirty="0" smtClean="0">
                <a:solidFill>
                  <a:srgbClr val="2F374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600" dirty="0" smtClean="0">
                <a:solidFill>
                  <a:srgbClr val="2F374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2F374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Ты – радость жизни, женщина-весна.</a:t>
            </a:r>
            <a:br>
              <a:rPr lang="ru-RU" sz="1600" b="1" dirty="0" smtClean="0">
                <a:solidFill>
                  <a:srgbClr val="2F374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2F374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Ты – солнца лучик яркий, золотистый.</a:t>
            </a:r>
            <a:br>
              <a:rPr lang="ru-RU" sz="1600" b="1" dirty="0" smtClean="0">
                <a:solidFill>
                  <a:srgbClr val="2F374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2F374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Ты – одуванчик мягкий и пушистый,</a:t>
            </a:r>
            <a:br>
              <a:rPr lang="ru-RU" sz="1600" b="1" dirty="0" smtClean="0">
                <a:solidFill>
                  <a:srgbClr val="2F374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2F374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Что пробудился к счастью ото сна.</a:t>
            </a:r>
            <a:endParaRPr lang="ru-RU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   ЭСЕТ</a:t>
            </a:r>
            <a:endParaRPr lang="ru-RU" sz="6000" dirty="0"/>
          </a:p>
        </p:txBody>
      </p:sp>
      <p:pic>
        <p:nvPicPr>
          <p:cNvPr id="7" name="Содержимое 6" descr="Эсе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372" y="714356"/>
            <a:ext cx="3714776" cy="514353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600" b="1" dirty="0" smtClean="0"/>
              <a:t>ЭСЕТ, пришло Восьмое Марта </a:t>
            </a:r>
            <a:br>
              <a:rPr lang="ru-RU" sz="1600" b="1" dirty="0" smtClean="0"/>
            </a:br>
            <a:r>
              <a:rPr lang="ru-RU" sz="1600" b="1" dirty="0" smtClean="0"/>
              <a:t>Это день цветов и комплиментов.</a:t>
            </a:r>
            <a:br>
              <a:rPr lang="ru-RU" sz="1600" b="1" dirty="0" smtClean="0"/>
            </a:br>
            <a:r>
              <a:rPr lang="ru-RU" sz="1600" b="1" dirty="0" smtClean="0"/>
              <a:t>Доставай лучшие наряды,</a:t>
            </a:r>
            <a:br>
              <a:rPr lang="ru-RU" sz="1600" b="1" dirty="0" smtClean="0"/>
            </a:br>
            <a:r>
              <a:rPr lang="ru-RU" sz="1600" b="1" dirty="0" smtClean="0"/>
              <a:t>Праздник этот следует отметить.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Мы желаем любви и счастья,</a:t>
            </a:r>
            <a:br>
              <a:rPr lang="ru-RU" sz="1600" b="1" dirty="0" smtClean="0"/>
            </a:br>
            <a:r>
              <a:rPr lang="ru-RU" sz="1600" b="1" dirty="0" smtClean="0"/>
              <a:t>Светлых встреч, волнения, улыбок.</a:t>
            </a:r>
            <a:br>
              <a:rPr lang="ru-RU" sz="1600" b="1" dirty="0" smtClean="0"/>
            </a:br>
            <a:r>
              <a:rPr lang="ru-RU" sz="1600" b="1" dirty="0" smtClean="0"/>
              <a:t>Твоя жизнь пусть станет доброй сказкой,</a:t>
            </a:r>
            <a:br>
              <a:rPr lang="ru-RU" sz="1600" b="1" dirty="0" smtClean="0"/>
            </a:br>
            <a:r>
              <a:rPr lang="ru-RU" sz="1600" b="1" dirty="0" smtClean="0"/>
              <a:t>Без печали, горя и ошибок.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Пусть сегодня с тобой будет радость,</a:t>
            </a:r>
            <a:br>
              <a:rPr lang="ru-RU" sz="1600" b="1" dirty="0" smtClean="0"/>
            </a:br>
            <a:r>
              <a:rPr lang="ru-RU" sz="1600" b="1" dirty="0" smtClean="0"/>
              <a:t>Все желания разом совершаться.</a:t>
            </a:r>
            <a:br>
              <a:rPr lang="ru-RU" sz="1600" b="1" dirty="0" smtClean="0"/>
            </a:br>
            <a:r>
              <a:rPr lang="ru-RU" sz="1600" b="1" dirty="0" smtClean="0"/>
              <a:t>Пусть весна поздравит тебя цветами,</a:t>
            </a:r>
            <a:br>
              <a:rPr lang="ru-RU" sz="1600" b="1" dirty="0" smtClean="0"/>
            </a:br>
            <a:r>
              <a:rPr lang="ru-RU" sz="1600" b="1" dirty="0" smtClean="0"/>
              <a:t>Чтобы тебе почаще улыбаться.</a:t>
            </a:r>
            <a:br>
              <a:rPr lang="ru-RU" sz="1600" b="1" dirty="0" smtClean="0"/>
            </a:b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Женщина - мать</a:t>
            </a:r>
            <a:endParaRPr lang="ru-RU" dirty="0"/>
          </a:p>
        </p:txBody>
      </p:sp>
      <p:pic>
        <p:nvPicPr>
          <p:cNvPr id="4" name="Содержимое 3" descr="http://im7-tub-ru.yandex.net/i?id=114472337-38-72&amp;n=21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037770">
            <a:off x="763975" y="1266693"/>
            <a:ext cx="237626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4-tub-ru.yandex.net/i?id=299690696-56-72&amp;n=21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61135">
            <a:off x="6338329" y="1234888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75856" y="1340768"/>
            <a:ext cx="26642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</a:rPr>
              <a:t>Любите маму, маленькие </a:t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 smtClean="0">
                <a:solidFill>
                  <a:schemeClr val="accent2"/>
                </a:solidFill>
              </a:rPr>
              <a:t>дети,</a:t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 smtClean="0">
                <a:solidFill>
                  <a:schemeClr val="accent2"/>
                </a:solidFill>
              </a:rPr>
              <a:t>Ведь без неё так трудно жить </a:t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 smtClean="0">
                <a:solidFill>
                  <a:schemeClr val="accent2"/>
                </a:solidFill>
              </a:rPr>
              <a:t>на свете,</a:t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 smtClean="0">
                <a:solidFill>
                  <a:schemeClr val="accent2"/>
                </a:solidFill>
              </a:rPr>
              <a:t>Её внимание и, ласку и </a:t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 smtClean="0">
                <a:solidFill>
                  <a:schemeClr val="accent2"/>
                </a:solidFill>
              </a:rPr>
              <a:t>заботу,</a:t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 smtClean="0">
                <a:solidFill>
                  <a:schemeClr val="accent2"/>
                </a:solidFill>
              </a:rPr>
              <a:t>Вам не заменит посторонний </a:t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 smtClean="0">
                <a:solidFill>
                  <a:schemeClr val="accent2"/>
                </a:solidFill>
              </a:rPr>
              <a:t>кто-то.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pic>
        <p:nvPicPr>
          <p:cNvPr id="7" name="Рисунок 6" descr="http://im5-tub-ru.yandex.net/i?id=289552914-05-72&amp;n=21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3717032"/>
            <a:ext cx="252028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6-tub-ru.yandex.net/i?id=72808711-03-72&amp;n=21">
            <a:hlinkClick r:id="rId8" tgtFrame="&quot;_blank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21807">
            <a:off x="5787641" y="3655328"/>
            <a:ext cx="2610877" cy="187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ХАВА</a:t>
            </a:r>
            <a:endParaRPr lang="ru-RU" sz="4800" dirty="0"/>
          </a:p>
        </p:txBody>
      </p:sp>
      <p:pic>
        <p:nvPicPr>
          <p:cNvPr id="7" name="Содержимое 6" descr="Хав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248" y="889794"/>
            <a:ext cx="3321052" cy="461962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200" dirty="0" smtClean="0"/>
              <a:t>Комплименты и подарки,</a:t>
            </a:r>
            <a:br>
              <a:rPr lang="ru-RU" sz="3200" dirty="0" smtClean="0"/>
            </a:br>
            <a:r>
              <a:rPr lang="ru-RU" sz="3200" dirty="0" smtClean="0"/>
              <a:t>Много благ на век вперед,</a:t>
            </a:r>
            <a:br>
              <a:rPr lang="ru-RU" sz="3200" dirty="0" smtClean="0"/>
            </a:br>
            <a:r>
              <a:rPr lang="ru-RU" sz="3200" dirty="0" smtClean="0"/>
              <a:t>Славный женский праздник яркий</a:t>
            </a:r>
            <a:br>
              <a:rPr lang="ru-RU" sz="3200" dirty="0" smtClean="0"/>
            </a:br>
            <a:r>
              <a:rPr lang="ru-RU" sz="3200" dirty="0" smtClean="0"/>
              <a:t>В жизнь твою пусть принесет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Пословицы о маме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Нет такого дружка, как родная матушка.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Сердце матери отходчиво.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 Любящая мать - душа семьи и украшение жизни.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Материнский гнев, что весенний снег: и много его выпадет, да скоро растает. 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Любящая мать - душа семьи и украшение жизни.</a:t>
            </a:r>
          </a:p>
          <a:p>
            <a:endParaRPr lang="ru-RU" b="1" dirty="0" smtClean="0">
              <a:solidFill>
                <a:srgbClr val="00B0F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Мадина</a:t>
            </a:r>
            <a:r>
              <a:rPr lang="ru-RU" dirty="0" smtClean="0"/>
              <a:t>!!!</a:t>
            </a:r>
            <a:endParaRPr lang="ru-RU" dirty="0"/>
          </a:p>
        </p:txBody>
      </p:sp>
      <p:pic>
        <p:nvPicPr>
          <p:cNvPr id="8" name="Содержимое 7" descr="ecb124e8580e4037a6070f5b9a60b63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378339">
            <a:off x="3936007" y="273050"/>
            <a:ext cx="4389835" cy="5853113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Цветут цветы, растет сирень</a:t>
            </a:r>
            <a:br>
              <a:rPr lang="ru-RU" sz="2000" dirty="0" smtClean="0"/>
            </a:br>
            <a:r>
              <a:rPr lang="ru-RU" sz="2000" dirty="0" smtClean="0"/>
              <a:t>В такой прекрасный теплый день,</a:t>
            </a:r>
            <a:br>
              <a:rPr lang="ru-RU" sz="2000" dirty="0" smtClean="0"/>
            </a:br>
            <a:r>
              <a:rPr lang="ru-RU" sz="2000" dirty="0" smtClean="0"/>
              <a:t>Сегодня праздник у девчат,</a:t>
            </a:r>
            <a:br>
              <a:rPr lang="ru-RU" sz="2000" dirty="0" smtClean="0"/>
            </a:br>
            <a:r>
              <a:rPr lang="ru-RU" sz="2000" dirty="0" smtClean="0"/>
              <a:t>И я мы поздравить рады.</a:t>
            </a:r>
            <a:br>
              <a:rPr lang="ru-RU" sz="2000" dirty="0" smtClean="0"/>
            </a:br>
            <a:r>
              <a:rPr lang="ru-RU" sz="2000" dirty="0" smtClean="0"/>
              <a:t>Тебе желаем слез не знать</a:t>
            </a:r>
            <a:br>
              <a:rPr lang="ru-RU" sz="2000" dirty="0" smtClean="0"/>
            </a:br>
            <a:r>
              <a:rPr lang="ru-RU" sz="2000" dirty="0" smtClean="0"/>
              <a:t>И никогда не унывать,</a:t>
            </a:r>
            <a:br>
              <a:rPr lang="ru-RU" sz="2000" dirty="0" smtClean="0"/>
            </a:br>
            <a:r>
              <a:rPr lang="ru-RU" sz="2000" dirty="0" smtClean="0"/>
              <a:t>Здоровья крепкого тебе,</a:t>
            </a:r>
            <a:br>
              <a:rPr lang="ru-RU" sz="2000" dirty="0" smtClean="0"/>
            </a:br>
            <a:r>
              <a:rPr lang="ru-RU" sz="2000" dirty="0" smtClean="0"/>
              <a:t>Всего хорошего в судьбе,</a:t>
            </a:r>
            <a:br>
              <a:rPr lang="ru-RU" sz="2000" dirty="0" smtClean="0"/>
            </a:br>
            <a:r>
              <a:rPr lang="ru-RU" sz="2000" dirty="0" smtClean="0"/>
              <a:t>Желаем, </a:t>
            </a:r>
            <a:r>
              <a:rPr lang="ru-RU" sz="2000" dirty="0" err="1" smtClean="0"/>
              <a:t>Мадина</a:t>
            </a:r>
            <a:r>
              <a:rPr lang="ru-RU" sz="2000" dirty="0" smtClean="0"/>
              <a:t>, много лет</a:t>
            </a:r>
            <a:br>
              <a:rPr lang="ru-RU" sz="2000" dirty="0" smtClean="0"/>
            </a:br>
            <a:r>
              <a:rPr lang="ru-RU" sz="2000" dirty="0" smtClean="0"/>
              <a:t>Тебе прожить, не зная бед,</a:t>
            </a:r>
            <a:br>
              <a:rPr lang="ru-RU" sz="2000" dirty="0" smtClean="0"/>
            </a:br>
            <a:r>
              <a:rPr lang="ru-RU" sz="2000" dirty="0" smtClean="0"/>
              <a:t>Пусть будут рядышком друзья,</a:t>
            </a:r>
            <a:br>
              <a:rPr lang="ru-RU" sz="2000" dirty="0" smtClean="0"/>
            </a:br>
            <a:r>
              <a:rPr lang="ru-RU" sz="2000" dirty="0" smtClean="0"/>
              <a:t>И к ним себя причислим мы !</a:t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Загадки о маме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B050"/>
                </a:solidFill>
              </a:rPr>
              <a:t>Перед сном, надев пижаму,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       Почитать мы просим…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endParaRPr lang="ru-RU" sz="2000" b="1" dirty="0" smtClean="0">
              <a:solidFill>
                <a:srgbClr val="00B050"/>
              </a:solidFill>
            </a:endParaRPr>
          </a:p>
          <a:p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FF0000"/>
                </a:solidFill>
                <a:cs typeface="Aharoni" pitchFamily="2" charset="-79"/>
              </a:rPr>
              <a:t>В школе сложная программа,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FF0000"/>
                </a:solidFill>
                <a:cs typeface="Aharoni" pitchFamily="2" charset="-79"/>
              </a:rPr>
              <a:t>       Но всегда поможет … </a:t>
            </a:r>
          </a:p>
          <a:p>
            <a:pPr>
              <a:buNone/>
            </a:pPr>
            <a:endParaRPr lang="ru-RU" sz="2000" b="1" i="1" dirty="0" smtClean="0">
              <a:solidFill>
                <a:srgbClr val="FF0000"/>
              </a:solidFill>
              <a:cs typeface="Aharoni" pitchFamily="2" charset="-79"/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Школьный ранец за плечами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      Сам неси, не вешай...</a:t>
            </a:r>
          </a:p>
          <a:p>
            <a:pPr>
              <a:buNone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C00000"/>
                </a:solidFill>
              </a:rPr>
              <a:t>С папой ходим за цветами,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      Любим их дарить мы…</a:t>
            </a:r>
          </a:p>
          <a:p>
            <a:pPr>
              <a:buNone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B0F0"/>
                </a:solidFill>
              </a:rPr>
              <a:t>Если доченька упряма,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B0F0"/>
                </a:solidFill>
              </a:rPr>
              <a:t>      Погрозит ей пальцем…</a:t>
            </a:r>
          </a:p>
          <a:p>
            <a:pPr>
              <a:buNone/>
            </a:pPr>
            <a:endParaRPr lang="ru-RU" sz="2000" b="1" dirty="0" smtClean="0">
              <a:solidFill>
                <a:srgbClr val="00B0F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B050"/>
                </a:solidFill>
              </a:rPr>
              <a:t>Узнают всё по глазам,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       Обмануть нам трудно...</a:t>
            </a:r>
          </a:p>
          <a:p>
            <a:pPr>
              <a:buNone/>
            </a:pPr>
            <a:endParaRPr lang="ru-RU" sz="2000" b="1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Хоть дядя большой уж, с усами,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     Идёт за советом он к …</a:t>
            </a:r>
          </a:p>
          <a:p>
            <a:pPr>
              <a:buFont typeface="Wingdings" pitchFamily="2" charset="2"/>
              <a:buChar char="v"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Тем детишкам стыд и срам,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      Кто своих обидел…</a:t>
            </a:r>
          </a:p>
          <a:p>
            <a:pPr>
              <a:buNone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rgbClr val="00B0F0"/>
              </a:solidFill>
            </a:endParaRPr>
          </a:p>
          <a:p>
            <a:endParaRPr lang="ru-RU" sz="1800" dirty="0"/>
          </a:p>
        </p:txBody>
      </p:sp>
      <p:pic>
        <p:nvPicPr>
          <p:cNvPr id="6" name="Рисунок 5" descr="http://im0-tub-ru.yandex.net/i?id=327330282-58-72&amp;n=21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66298">
            <a:off x="4072244" y="1470693"/>
            <a:ext cx="802549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Мы с 8 марта тебя поздравляем,</a:t>
            </a:r>
            <a:br>
              <a:rPr lang="ru-RU" sz="2700" dirty="0" smtClean="0"/>
            </a:br>
            <a:r>
              <a:rPr lang="ru-RU" sz="2700" dirty="0" smtClean="0"/>
              <a:t>Чтоб этот день — совсем без криков...</a:t>
            </a:r>
            <a:br>
              <a:rPr lang="ru-RU" sz="2700" dirty="0" smtClean="0"/>
            </a:br>
            <a:r>
              <a:rPr lang="ru-RU" sz="2700" dirty="0" smtClean="0"/>
              <a:t>Тебя мы дружно обнимаем,</a:t>
            </a:r>
            <a:br>
              <a:rPr lang="ru-RU" sz="2700" dirty="0" smtClean="0"/>
            </a:br>
            <a:r>
              <a:rPr lang="ru-RU" sz="2700" dirty="0" smtClean="0"/>
              <a:t>И любим, лучшая ты </a:t>
            </a:r>
            <a:r>
              <a:rPr lang="ru-RU" sz="2700" dirty="0" err="1" smtClean="0"/>
              <a:t>Иман</a:t>
            </a:r>
            <a:r>
              <a:rPr lang="ru-RU" sz="2700" dirty="0" smtClean="0"/>
              <a:t>!</a:t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DSC_00000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275175">
            <a:off x="200046" y="1846193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92696"/>
            <a:ext cx="6192688" cy="72494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Из истории праздника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Этот всеми любимый праздник восходит к традициям Древнего мира до </a:t>
            </a:r>
            <a:r>
              <a:rPr lang="en-US" dirty="0" smtClean="0"/>
              <a:t>I </a:t>
            </a:r>
            <a:r>
              <a:rPr lang="ru-RU" dirty="0" smtClean="0"/>
              <a:t>века до н.э. Первый Международный женский день 8 Марта был установлен в Копенгагене в 1910 году. День 8 Марта стал считаться днем международной солидарности трудящихся женщин в борьбе за свои права. В России этот праздник впервые праздновали в Петербурге в 1913 году. </a:t>
            </a:r>
          </a:p>
          <a:p>
            <a:r>
              <a:rPr lang="ru-RU" dirty="0" smtClean="0"/>
              <a:t>В 1976 году Международный женский день был официально призван ООН. </a:t>
            </a:r>
          </a:p>
          <a:p>
            <a:r>
              <a:rPr lang="ru-RU" dirty="0" smtClean="0"/>
              <a:t>Сегодня 8 Марта – это праздник весны и света, день уважения к традиционной роли женщины как жены, матери, подруги.</a:t>
            </a:r>
            <a:endParaRPr lang="ru-RU" dirty="0"/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Цветы для женщин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6632" name="Picture 8" descr="http://im8-tub-ru.yandex.net/i?id=185171134-1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30099">
            <a:off x="971600" y="1772816"/>
            <a:ext cx="1428750" cy="1428750"/>
          </a:xfrm>
          <a:prstGeom prst="rect">
            <a:avLst/>
          </a:prstGeom>
          <a:noFill/>
        </p:spPr>
      </p:pic>
      <p:pic>
        <p:nvPicPr>
          <p:cNvPr id="9" name="Содержимое 8" descr="http://im8-tub-ru.yandex.net/i?id=180236493-35-72&amp;n=21">
            <a:hlinkClick r:id="rId4" tgtFrame="&quot;_blank&quot;"/>
          </p:cNvPr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1132709">
            <a:off x="6012160" y="1484784"/>
            <a:ext cx="19335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 descr="http://im6-tub-ru.yandex.net/i?id=17836713-70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60551">
            <a:off x="3131840" y="1556792"/>
            <a:ext cx="1933575" cy="1428750"/>
          </a:xfrm>
          <a:prstGeom prst="rect">
            <a:avLst/>
          </a:prstGeom>
          <a:noFill/>
        </p:spPr>
      </p:pic>
      <p:pic>
        <p:nvPicPr>
          <p:cNvPr id="26636" name="Picture 12" descr="http://im4-tub-ru.yandex.net/i?id=246211093-22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38986">
            <a:off x="2466986" y="3124185"/>
            <a:ext cx="1428750" cy="1428750"/>
          </a:xfrm>
          <a:prstGeom prst="rect">
            <a:avLst/>
          </a:prstGeom>
          <a:noFill/>
        </p:spPr>
      </p:pic>
      <p:pic>
        <p:nvPicPr>
          <p:cNvPr id="26638" name="Picture 14" descr="http://im0-tub-ru.yandex.net/i?id=256862180-18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9516869">
            <a:off x="6720500" y="3935556"/>
            <a:ext cx="1466850" cy="1428750"/>
          </a:xfrm>
          <a:prstGeom prst="rect">
            <a:avLst/>
          </a:prstGeom>
          <a:noFill/>
        </p:spPr>
      </p:pic>
      <p:pic>
        <p:nvPicPr>
          <p:cNvPr id="26640" name="Picture 16" descr="http://im6-tub-ru.yandex.net/i?id=38303158-07-72&amp;n=21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5057842">
            <a:off x="4424430" y="3826903"/>
            <a:ext cx="1910505" cy="1428750"/>
          </a:xfrm>
          <a:prstGeom prst="rect">
            <a:avLst/>
          </a:prstGeom>
          <a:noFill/>
        </p:spPr>
      </p:pic>
      <p:pic>
        <p:nvPicPr>
          <p:cNvPr id="26642" name="Picture 18" descr="http://im2-tub-ru.yandex.net/i?id=335597301-41-72&amp;n=21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99592" y="4293096"/>
            <a:ext cx="1533525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                                                     </a:t>
            </a:r>
            <a:br>
              <a:rPr lang="ru-RU" sz="2200" dirty="0" smtClean="0"/>
            </a:br>
            <a:r>
              <a:rPr lang="ru-RU" sz="3600" dirty="0" smtClean="0"/>
              <a:t>Пожелаем, чтоб мечты сбывались,</a:t>
            </a:r>
            <a:br>
              <a:rPr lang="ru-RU" sz="3600" dirty="0" smtClean="0"/>
            </a:br>
            <a:r>
              <a:rPr lang="ru-RU" sz="3600" dirty="0" smtClean="0"/>
              <a:t>                                                 И от них вокруг все удивлялись.</a:t>
            </a:r>
            <a:br>
              <a:rPr lang="ru-RU" sz="3600" dirty="0" smtClean="0"/>
            </a:br>
            <a:r>
              <a:rPr lang="ru-RU" sz="3600" dirty="0" smtClean="0"/>
              <a:t>                                                                          День 8 Марта пусть чудеса в тебе зажжёт,</a:t>
            </a:r>
            <a:br>
              <a:rPr lang="ru-RU" sz="3600" dirty="0" smtClean="0"/>
            </a:br>
            <a:r>
              <a:rPr lang="ru-RU" sz="3600" dirty="0" smtClean="0"/>
              <a:t>                                                             И много счастья в жизни принесёт.</a:t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6f879fd01ffd4b1081cf4b9a9a32f7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691730">
            <a:off x="674909" y="1436242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908720"/>
            <a:ext cx="417646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Весна за окнами сияет!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Прекрасен мир, цветением объят...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Возьми же ясность утренней зари,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Дыханья свежесть пусть подарит сад.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И пусть сияют радостно глаза,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И пусть душа от счастья запоет,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Пусть мимо прошумит гроза,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Пусть только радость дарит каждый год!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1916832"/>
            <a:ext cx="29523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 теплом! С надеждами!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С мимозами!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 прекрасным праздником весны!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Пускай глаза сияют звездами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 вечно будут влюблены!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4077072"/>
            <a:ext cx="4752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С праздником 8 Марта!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>8-е Марта – весну пробуждает и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>Мир вокруг преображает.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>Праздник радует нас и освежает,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>От зимней усталости освобождает!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>0н дарит надежду в теплые дни,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>Легкие платья, улыбки, цветы!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http://www.design-warez.ru/uploads/posts/2010-02/1267183062_f457807cef1a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83637">
            <a:off x="6763106" y="4054425"/>
            <a:ext cx="1676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белый, Крокус, сиреневый, вазочка,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57585">
            <a:off x="932920" y="4092840"/>
            <a:ext cx="1989079" cy="1237878"/>
          </a:xfrm>
          <a:prstGeom prst="rect">
            <a:avLst/>
          </a:prstGeom>
          <a:noFill/>
        </p:spPr>
      </p:pic>
      <p:pic>
        <p:nvPicPr>
          <p:cNvPr id="7" name="Рисунок 6" descr="Букет, герберы, композиция, цветы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3165" y="708773"/>
            <a:ext cx="16002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РАЗЕТ</a:t>
            </a:r>
            <a:endParaRPr lang="ru-RU" sz="5400" dirty="0"/>
          </a:p>
        </p:txBody>
      </p:sp>
      <p:pic>
        <p:nvPicPr>
          <p:cNvPr id="5" name="Содержимое 4" descr="Разе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6007" y="273050"/>
            <a:ext cx="4389835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>Ты - по жизни как мальчишка,</a:t>
            </a:r>
            <a:br>
              <a:rPr lang="ru-RU" sz="1800" b="1" dirty="0" smtClean="0"/>
            </a:br>
            <a:r>
              <a:rPr lang="ru-RU" sz="1800" b="1" dirty="0" smtClean="0"/>
              <a:t>Бьет энергия ключом,</a:t>
            </a:r>
            <a:br>
              <a:rPr lang="ru-RU" sz="1800" b="1" dirty="0" smtClean="0"/>
            </a:br>
            <a:r>
              <a:rPr lang="ru-RU" sz="1800" b="1" dirty="0" err="1" smtClean="0"/>
              <a:t>Джинсы,куртка</a:t>
            </a:r>
            <a:r>
              <a:rPr lang="ru-RU" sz="1800" b="1" dirty="0" smtClean="0"/>
              <a:t>...</a:t>
            </a:r>
            <a:br>
              <a:rPr lang="ru-RU" sz="1800" b="1" dirty="0" smtClean="0"/>
            </a:br>
            <a:r>
              <a:rPr lang="ru-RU" sz="1800" b="1" dirty="0" smtClean="0"/>
              <a:t>Любишь поиграть с мячом.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Ты </a:t>
            </a:r>
            <a:r>
              <a:rPr lang="ru-RU" sz="1800" b="1" dirty="0" err="1" smtClean="0"/>
              <a:t>физ-ру</a:t>
            </a:r>
            <a:r>
              <a:rPr lang="ru-RU" sz="1800" b="1" dirty="0" smtClean="0"/>
              <a:t> не пропускаешь,</a:t>
            </a:r>
            <a:br>
              <a:rPr lang="ru-RU" sz="1800" b="1" dirty="0" smtClean="0"/>
            </a:br>
            <a:r>
              <a:rPr lang="ru-RU" sz="1800" b="1" dirty="0" smtClean="0"/>
              <a:t>Даже с травмой на урок,</a:t>
            </a:r>
            <a:br>
              <a:rPr lang="ru-RU" sz="1800" b="1" dirty="0" smtClean="0"/>
            </a:br>
            <a:r>
              <a:rPr lang="ru-RU" sz="1800" b="1" dirty="0" smtClean="0"/>
              <a:t>А на мячи ты так гоняешь, </a:t>
            </a:r>
            <a:br>
              <a:rPr lang="ru-RU" sz="1800" b="1" dirty="0" smtClean="0"/>
            </a:br>
            <a:r>
              <a:rPr lang="ru-RU" sz="1800" b="1" dirty="0" smtClean="0"/>
              <a:t>Что физрук догнать не смог.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В волейболе, в баскетболе</a:t>
            </a:r>
            <a:br>
              <a:rPr lang="ru-RU" sz="1800" b="1" dirty="0" smtClean="0"/>
            </a:br>
            <a:r>
              <a:rPr lang="ru-RU" sz="1800" b="1" dirty="0" smtClean="0"/>
              <a:t>Ты - одна за четверых...</a:t>
            </a:r>
            <a:br>
              <a:rPr lang="ru-RU" sz="1800" b="1" dirty="0" smtClean="0"/>
            </a:br>
            <a:r>
              <a:rPr lang="ru-RU" sz="1800" b="1" dirty="0" smtClean="0"/>
              <a:t>Жаль, так мало в нашей школе</a:t>
            </a:r>
            <a:br>
              <a:rPr lang="ru-RU" sz="1800" b="1" dirty="0" smtClean="0"/>
            </a:br>
            <a:r>
              <a:rPr lang="ru-RU" sz="1800" b="1" dirty="0" smtClean="0"/>
              <a:t>Классных девочек таких.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180019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Презентацию подготовила: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err="1" smtClean="0">
                <a:solidFill>
                  <a:srgbClr val="FF0000"/>
                </a:solidFill>
              </a:rPr>
              <a:t>Джамалдинова</a:t>
            </a:r>
            <a:r>
              <a:rPr lang="ru-RU" b="1" smtClean="0">
                <a:solidFill>
                  <a:srgbClr val="FF0000"/>
                </a:solidFill>
              </a:rPr>
              <a:t> Л.Х.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www.artfotki.ru/6/thumbnails/thumb1000002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32716">
            <a:off x="1005904" y="3623190"/>
            <a:ext cx="202805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artfotki.ru/6/thumbnails/thumb1000030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437112"/>
            <a:ext cx="152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artfotki.ru/6/thumbnails/thumb1000031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001525">
            <a:off x="3758587" y="4011004"/>
            <a:ext cx="152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artfotki.ru/6/thumbnails/thumb1000044.jp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3212976"/>
            <a:ext cx="1524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Как отмечают 8 марта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 в разных странах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Французы</a:t>
            </a:r>
            <a:r>
              <a:rPr lang="ru-RU" sz="2400" dirty="0" smtClean="0"/>
              <a:t> 8 марта широко не отмечают. Французским женщинам уделят должное внимание несколько позже, в День Матери, который отмечается в мае. Молодых девушек поздравляют в День святого Валентина. Вот так-то!</a:t>
            </a:r>
          </a:p>
          <a:p>
            <a:r>
              <a:rPr lang="ru-RU" sz="2400" dirty="0" smtClean="0"/>
              <a:t>А </a:t>
            </a:r>
            <a:r>
              <a:rPr lang="ru-RU" sz="2400" b="1" dirty="0" smtClean="0">
                <a:solidFill>
                  <a:srgbClr val="0070C0"/>
                </a:solidFill>
              </a:rPr>
              <a:t>итальянские</a:t>
            </a:r>
            <a:r>
              <a:rPr lang="ru-RU" sz="2400" dirty="0" smtClean="0"/>
              <a:t> женщины отмечают праздник сугубо в своем женском коллективе, то есть без мужчин. В этот день женские компании можно увидеть в кафе или ресторане, где они и веселятся.</a:t>
            </a:r>
          </a:p>
          <a:p>
            <a:r>
              <a:rPr lang="ru-RU" sz="2200" dirty="0" smtClean="0"/>
              <a:t>В </a:t>
            </a:r>
            <a:r>
              <a:rPr lang="ru-RU" sz="2200" b="1" dirty="0" smtClean="0">
                <a:solidFill>
                  <a:srgbClr val="0070C0"/>
                </a:solidFill>
              </a:rPr>
              <a:t>Германии</a:t>
            </a:r>
            <a:r>
              <a:rPr lang="ru-RU" sz="2200" dirty="0" smtClean="0"/>
              <a:t> 8 марта является рабочим днем. поздравляют немок в День матери, который празднуется в мае. По традиции, в этот день женщин-матерей в семьях освобождают от всех хлопот по дому.</a:t>
            </a:r>
          </a:p>
          <a:p>
            <a:endParaRPr lang="ru-RU" sz="28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6120680" cy="7249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Как отмечают 8 марта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в разных странах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Во </a:t>
            </a:r>
            <a:r>
              <a:rPr lang="ru-RU" sz="2000" b="1" dirty="0" smtClean="0">
                <a:solidFill>
                  <a:srgbClr val="0070C0"/>
                </a:solidFill>
              </a:rPr>
              <a:t>Вьетнаме</a:t>
            </a:r>
            <a:r>
              <a:rPr lang="ru-RU" sz="2000" dirty="0" smtClean="0"/>
              <a:t> праздник отмечается, ни много ни мало, уже две тысячи лет. Раньше этот день носил название День памяти сестер </a:t>
            </a:r>
            <a:r>
              <a:rPr lang="ru-RU" sz="2000" dirty="0" err="1" smtClean="0"/>
              <a:t>Чынг</a:t>
            </a:r>
            <a:r>
              <a:rPr lang="ru-RU" sz="2000" dirty="0" smtClean="0"/>
              <a:t>. Сестры были храбрыми девушками, которые возглавили военное освободительное движение против китайских агрессоров. Когда девушки попали в окружение, они решили во что бы то ни стало не сдаваться в </a:t>
            </a:r>
            <a:r>
              <a:rPr lang="ru-RU" sz="2400" dirty="0" smtClean="0"/>
              <a:t>плен</a:t>
            </a:r>
            <a:r>
              <a:rPr lang="ru-RU" sz="2000" dirty="0" smtClean="0"/>
              <a:t>, а потому бросились в реку. После победы социализма во Вьетнаме День памяти сестер </a:t>
            </a:r>
            <a:r>
              <a:rPr lang="ru-RU" sz="2000" dirty="0" err="1" smtClean="0"/>
              <a:t>Чынг</a:t>
            </a:r>
            <a:r>
              <a:rPr lang="ru-RU" sz="2000" dirty="0" smtClean="0"/>
              <a:t> перешел в 8 марта.</a:t>
            </a:r>
          </a:p>
          <a:p>
            <a:endParaRPr lang="ru-RU" sz="2000" dirty="0" smtClean="0"/>
          </a:p>
          <a:p>
            <a:r>
              <a:rPr lang="ru-RU" sz="2000" dirty="0" smtClean="0"/>
              <a:t>Женщинам </a:t>
            </a:r>
            <a:r>
              <a:rPr lang="ru-RU" sz="2000" b="1" dirty="0" smtClean="0">
                <a:solidFill>
                  <a:srgbClr val="0070C0"/>
                </a:solidFill>
              </a:rPr>
              <a:t>Японии</a:t>
            </a:r>
            <a:r>
              <a:rPr lang="ru-RU" sz="2000" dirty="0" smtClean="0"/>
              <a:t> везет более всех, ведь у них целых два праздника в марте. Первый у них называется Хина </a:t>
            </a:r>
            <a:r>
              <a:rPr lang="ru-RU" sz="2000" dirty="0" err="1" smtClean="0"/>
              <a:t>Мацури</a:t>
            </a:r>
            <a:r>
              <a:rPr lang="ru-RU" sz="2000" dirty="0" smtClean="0"/>
              <a:t>, его отмечают 2 марта, а второй – праздник девочек и цветения персика)). А еще 14 марта у японцев тоже является женским днем, который символизирует «Белый день».</a:t>
            </a:r>
          </a:p>
          <a:p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20688"/>
            <a:ext cx="6048672" cy="79695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Международный Женский день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 в России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3960440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современной </a:t>
            </a:r>
            <a:r>
              <a:rPr lang="ru-RU" sz="2000" b="1" dirty="0" smtClean="0">
                <a:solidFill>
                  <a:srgbClr val="0070C0"/>
                </a:solidFill>
              </a:rPr>
              <a:t>России </a:t>
            </a:r>
            <a:r>
              <a:rPr lang="ru-RU" sz="2000" dirty="0" smtClean="0"/>
              <a:t>8 марта воспринимается как Праздник Женщин и Праздник Весны. В этот день есть повод поздравить дорогую сердцу женщину и преподнести ей приятный подарок.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Женский День – это замечательный повод отдохнуть от ведения хозяйства и получить желанный подарок. В действительности же 8 марта – это праздник для всех. Его ещё часто называют Праздник Весны, когда каждая девушка и женщина становится особенно мила и красива. </a:t>
            </a:r>
            <a:endParaRPr lang="ru-RU" sz="2000" dirty="0"/>
          </a:p>
        </p:txBody>
      </p:sp>
      <p:pic>
        <p:nvPicPr>
          <p:cNvPr id="7" name="Рисунок 6" descr="http://im6-tub-ru.yandex.net/i?id=124904966-12-72&amp;n=21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293096"/>
            <a:ext cx="2057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Женщина в стихах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sz="7400" dirty="0" smtClean="0"/>
          </a:p>
          <a:p>
            <a:endParaRPr lang="ru-RU" sz="7400" dirty="0" smtClean="0"/>
          </a:p>
          <a:p>
            <a:r>
              <a:rPr lang="ru-RU" sz="7400" dirty="0" smtClean="0"/>
              <a:t>Во все времена поэты в своих произведениях восхищались женщинами, воспевали их в своих стихотворениях и дарили их женщинам. Быть может это потому что большинство поэтов были мужчинами, а может быть потому что женщины более нежны и прекрасны, их внешнюю красоту и внутреннее совершенство очень гармонично вплетается в стихотворения.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1400" b="1" i="1" dirty="0" smtClean="0">
                <a:solidFill>
                  <a:srgbClr val="00B0F0"/>
                </a:solidFill>
              </a:rPr>
              <a:t>В этом мире крохотном и шатком,</a:t>
            </a:r>
            <a:br>
              <a:rPr lang="ru-RU" sz="1400" b="1" i="1" dirty="0" smtClean="0">
                <a:solidFill>
                  <a:srgbClr val="00B0F0"/>
                </a:solidFill>
              </a:rPr>
            </a:br>
            <a:r>
              <a:rPr lang="ru-RU" sz="1400" b="1" i="1" dirty="0" smtClean="0">
                <a:solidFill>
                  <a:srgbClr val="00B0F0"/>
                </a:solidFill>
              </a:rPr>
              <a:t>Пока солнце будет нам сиять,</a:t>
            </a:r>
            <a:br>
              <a:rPr lang="ru-RU" sz="1400" b="1" i="1" dirty="0" smtClean="0">
                <a:solidFill>
                  <a:srgbClr val="00B0F0"/>
                </a:solidFill>
              </a:rPr>
            </a:br>
            <a:r>
              <a:rPr lang="ru-RU" sz="1400" b="1" i="1" dirty="0" smtClean="0">
                <a:solidFill>
                  <a:srgbClr val="00B0F0"/>
                </a:solidFill>
              </a:rPr>
              <a:t>Женщина останется загадкой,</a:t>
            </a:r>
            <a:br>
              <a:rPr lang="ru-RU" sz="1400" b="1" i="1" dirty="0" smtClean="0">
                <a:solidFill>
                  <a:srgbClr val="00B0F0"/>
                </a:solidFill>
              </a:rPr>
            </a:br>
            <a:r>
              <a:rPr lang="ru-RU" sz="1400" b="1" i="1" dirty="0" smtClean="0">
                <a:solidFill>
                  <a:srgbClr val="00B0F0"/>
                </a:solidFill>
              </a:rPr>
              <a:t>Что никто не в силах разгадать.</a:t>
            </a:r>
            <a:br>
              <a:rPr lang="ru-RU" sz="1400" b="1" i="1" dirty="0" smtClean="0">
                <a:solidFill>
                  <a:srgbClr val="00B0F0"/>
                </a:solidFill>
              </a:rPr>
            </a:br>
            <a:r>
              <a:rPr lang="ru-RU" sz="1400" b="1" i="1" dirty="0" smtClean="0">
                <a:solidFill>
                  <a:srgbClr val="00B0F0"/>
                </a:solidFill>
              </a:rPr>
              <a:t/>
            </a:r>
            <a:br>
              <a:rPr lang="ru-RU" sz="1400" b="1" i="1" dirty="0" smtClean="0">
                <a:solidFill>
                  <a:srgbClr val="00B0F0"/>
                </a:solidFill>
              </a:rPr>
            </a:br>
            <a:r>
              <a:rPr lang="ru-RU" sz="1400" b="1" i="1" dirty="0" smtClean="0">
                <a:solidFill>
                  <a:srgbClr val="00B0F0"/>
                </a:solidFill>
              </a:rPr>
              <a:t>Я желаю, чтоб у Вас сбывались</a:t>
            </a:r>
            <a:br>
              <a:rPr lang="ru-RU" sz="1400" b="1" i="1" dirty="0" smtClean="0">
                <a:solidFill>
                  <a:srgbClr val="00B0F0"/>
                </a:solidFill>
              </a:rPr>
            </a:br>
            <a:r>
              <a:rPr lang="ru-RU" sz="1400" b="1" i="1" dirty="0" smtClean="0">
                <a:solidFill>
                  <a:srgbClr val="00B0F0"/>
                </a:solidFill>
              </a:rPr>
              <a:t>Самые заветные мечты.</a:t>
            </a:r>
            <a:br>
              <a:rPr lang="ru-RU" sz="1400" b="1" i="1" dirty="0" smtClean="0">
                <a:solidFill>
                  <a:srgbClr val="00B0F0"/>
                </a:solidFill>
              </a:rPr>
            </a:br>
            <a:r>
              <a:rPr lang="ru-RU" sz="1400" b="1" i="1" dirty="0" smtClean="0">
                <a:solidFill>
                  <a:srgbClr val="00B0F0"/>
                </a:solidFill>
              </a:rPr>
              <a:t>Чтобы Вы все время улыбались.</a:t>
            </a:r>
            <a:br>
              <a:rPr lang="ru-RU" sz="1400" b="1" i="1" dirty="0" smtClean="0">
                <a:solidFill>
                  <a:srgbClr val="00B0F0"/>
                </a:solidFill>
              </a:rPr>
            </a:br>
            <a:r>
              <a:rPr lang="ru-RU" sz="1400" b="1" i="1" dirty="0" smtClean="0">
                <a:solidFill>
                  <a:srgbClr val="00B0F0"/>
                </a:solidFill>
              </a:rPr>
              <a:t>Ведь улыбка – признак красоты.</a:t>
            </a:r>
            <a:br>
              <a:rPr lang="ru-RU" sz="1400" b="1" i="1" dirty="0" smtClean="0">
                <a:solidFill>
                  <a:srgbClr val="00B0F0"/>
                </a:solidFill>
              </a:rPr>
            </a:br>
            <a:r>
              <a:rPr lang="ru-RU" sz="1400" b="1" i="1" dirty="0" smtClean="0">
                <a:solidFill>
                  <a:srgbClr val="00B0F0"/>
                </a:solidFill>
              </a:rPr>
              <a:t/>
            </a:r>
            <a:br>
              <a:rPr lang="ru-RU" sz="1400" b="1" i="1" dirty="0" smtClean="0">
                <a:solidFill>
                  <a:srgbClr val="00B0F0"/>
                </a:solidFill>
              </a:rPr>
            </a:br>
            <a:r>
              <a:rPr lang="ru-RU" sz="1400" b="1" i="1" dirty="0" smtClean="0">
                <a:solidFill>
                  <a:srgbClr val="00B0F0"/>
                </a:solidFill>
              </a:rPr>
              <a:t>Я хочу, чтоб беды и печали</a:t>
            </a:r>
            <a:br>
              <a:rPr lang="ru-RU" sz="1400" b="1" i="1" dirty="0" smtClean="0">
                <a:solidFill>
                  <a:srgbClr val="00B0F0"/>
                </a:solidFill>
              </a:rPr>
            </a:br>
            <a:r>
              <a:rPr lang="ru-RU" sz="1400" b="1" i="1" dirty="0" smtClean="0">
                <a:solidFill>
                  <a:srgbClr val="00B0F0"/>
                </a:solidFill>
              </a:rPr>
              <a:t>Никогда не посещали Вас.</a:t>
            </a:r>
            <a:br>
              <a:rPr lang="ru-RU" sz="1400" b="1" i="1" dirty="0" smtClean="0">
                <a:solidFill>
                  <a:srgbClr val="00B0F0"/>
                </a:solidFill>
              </a:rPr>
            </a:br>
            <a:r>
              <a:rPr lang="ru-RU" sz="1400" b="1" i="1" dirty="0" smtClean="0">
                <a:solidFill>
                  <a:srgbClr val="00B0F0"/>
                </a:solidFill>
              </a:rPr>
              <a:t>Чтобы Вы друзей не забывали,</a:t>
            </a:r>
            <a:br>
              <a:rPr lang="ru-RU" sz="1400" b="1" i="1" dirty="0" smtClean="0">
                <a:solidFill>
                  <a:srgbClr val="00B0F0"/>
                </a:solidFill>
              </a:rPr>
            </a:br>
            <a:r>
              <a:rPr lang="ru-RU" sz="1400" b="1" i="1" dirty="0" smtClean="0">
                <a:solidFill>
                  <a:srgbClr val="00B0F0"/>
                </a:solidFill>
              </a:rPr>
              <a:t>А друзья не забывали Вас.</a:t>
            </a:r>
            <a:br>
              <a:rPr lang="ru-RU" sz="1400" b="1" i="1" dirty="0" smtClean="0">
                <a:solidFill>
                  <a:srgbClr val="00B0F0"/>
                </a:solidFill>
              </a:rPr>
            </a:br>
            <a:r>
              <a:rPr lang="ru-RU" sz="1400" b="1" i="1" dirty="0" smtClean="0">
                <a:solidFill>
                  <a:srgbClr val="00B0F0"/>
                </a:solidFill>
              </a:rPr>
              <a:t/>
            </a:r>
            <a:br>
              <a:rPr lang="ru-RU" sz="1400" b="1" i="1" dirty="0" smtClean="0">
                <a:solidFill>
                  <a:srgbClr val="00B0F0"/>
                </a:solidFill>
              </a:rPr>
            </a:br>
            <a:r>
              <a:rPr lang="ru-RU" sz="1400" b="1" i="1" dirty="0" smtClean="0">
                <a:solidFill>
                  <a:srgbClr val="00B0F0"/>
                </a:solidFill>
              </a:rPr>
              <a:t>Пусть у Ваших ног лежат мужчины,</a:t>
            </a:r>
            <a:br>
              <a:rPr lang="ru-RU" sz="1400" b="1" i="1" dirty="0" smtClean="0">
                <a:solidFill>
                  <a:srgbClr val="00B0F0"/>
                </a:solidFill>
              </a:rPr>
            </a:br>
            <a:r>
              <a:rPr lang="ru-RU" sz="1400" b="1" i="1" dirty="0" smtClean="0">
                <a:solidFill>
                  <a:srgbClr val="00B0F0"/>
                </a:solidFill>
              </a:rPr>
              <a:t>Подставляли крепкое плечо!</a:t>
            </a:r>
            <a:br>
              <a:rPr lang="ru-RU" sz="1400" b="1" i="1" dirty="0" smtClean="0">
                <a:solidFill>
                  <a:srgbClr val="00B0F0"/>
                </a:solidFill>
              </a:rPr>
            </a:br>
            <a:r>
              <a:rPr lang="ru-RU" sz="1400" b="1" i="1" dirty="0" smtClean="0">
                <a:solidFill>
                  <a:srgbClr val="00B0F0"/>
                </a:solidFill>
              </a:rPr>
              <a:t>Будьте счастливы, красивы и любимы!</a:t>
            </a:r>
            <a:br>
              <a:rPr lang="ru-RU" sz="1400" b="1" i="1" dirty="0" smtClean="0">
                <a:solidFill>
                  <a:srgbClr val="00B0F0"/>
                </a:solidFill>
              </a:rPr>
            </a:br>
            <a:r>
              <a:rPr lang="ru-RU" sz="1400" b="1" i="1" dirty="0" smtClean="0">
                <a:solidFill>
                  <a:srgbClr val="00B0F0"/>
                </a:solidFill>
              </a:rPr>
              <a:t>Разве нужно что-нибудь еще???</a:t>
            </a:r>
            <a:endParaRPr lang="ru-RU" sz="1400" b="1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859216" cy="8640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Великие художники воспевали женщин в своих картинах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/>
          <a:p>
            <a:r>
              <a:rPr lang="ru-RU" sz="2400" dirty="0" smtClean="0"/>
              <a:t>Портрет Екатерины I, созданный Жаном-Марком </a:t>
            </a:r>
            <a:r>
              <a:rPr lang="ru-RU" sz="2400" dirty="0" err="1" smtClean="0"/>
              <a:t>Натье</a:t>
            </a:r>
            <a:r>
              <a:rPr lang="ru-RU" sz="2400" dirty="0" smtClean="0"/>
              <a:t> в 1717 году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281339"/>
          </a:xfrm>
        </p:spPr>
        <p:txBody>
          <a:bodyPr/>
          <a:lstStyle/>
          <a:p>
            <a:r>
              <a:rPr lang="ru-RU" sz="2400" dirty="0" smtClean="0"/>
              <a:t>Одна из самых известных картин в мире «Джоконда» или «</a:t>
            </a:r>
            <a:r>
              <a:rPr lang="ru-RU" sz="2400" dirty="0" err="1" smtClean="0"/>
              <a:t>Мона</a:t>
            </a:r>
            <a:r>
              <a:rPr lang="ru-RU" sz="2400" dirty="0" smtClean="0"/>
              <a:t> Лиза», Леонардо да Винчи</a:t>
            </a:r>
          </a:p>
          <a:p>
            <a:endParaRPr lang="ru-RU" dirty="0"/>
          </a:p>
        </p:txBody>
      </p:sp>
      <p:pic>
        <p:nvPicPr>
          <p:cNvPr id="8" name="Рисунок 7" descr="http://im8-tub-ru.yandex.net/i?id=219304342-36-72&amp;n=21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501008"/>
            <a:ext cx="273630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cs4309.vkontakte.ru/u2008214/134202625/x_faae6d2f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140968"/>
            <a:ext cx="31718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Подвиг женщин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im8-tub-ru.yandex.net/i?id=85504777-18-72&amp;n=21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96752"/>
            <a:ext cx="280831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6-tub-ru.yandex.net/i?id=321782850-04-72&amp;n=21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20118">
            <a:off x="6165819" y="1340885"/>
            <a:ext cx="208823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im4-tub-ru.yandex.net/i?id=404395438-18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3861048"/>
            <a:ext cx="3168352" cy="1800200"/>
          </a:xfrm>
          <a:prstGeom prst="rect">
            <a:avLst/>
          </a:prstGeom>
          <a:noFill/>
        </p:spPr>
      </p:pic>
      <p:pic>
        <p:nvPicPr>
          <p:cNvPr id="1028" name="Picture 4" descr="http://im4-tub-ru.yandex.net/i?id=460122633-07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3645024"/>
            <a:ext cx="2450207" cy="1872208"/>
          </a:xfrm>
          <a:prstGeom prst="rect">
            <a:avLst/>
          </a:prstGeom>
          <a:noFill/>
        </p:spPr>
      </p:pic>
      <p:pic>
        <p:nvPicPr>
          <p:cNvPr id="1030" name="Picture 6" descr="http://imgal.ru/usrfile/img/risunok-gvozdiki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95936" y="1484784"/>
            <a:ext cx="1728192" cy="1800200"/>
          </a:xfrm>
          <a:prstGeom prst="rect">
            <a:avLst/>
          </a:prstGeom>
          <a:noFill/>
        </p:spPr>
      </p:pic>
      <p:pic>
        <p:nvPicPr>
          <p:cNvPr id="1032" name="Picture 8" descr="http://im5-tub-ru.yandex.net/i?id=369113606-54-72&amp;n=21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92280" y="4077072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ПОЗДРАВЛЯЕМ!!!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Девчонки из класса, мы вас поздравляем,</a:t>
            </a:r>
            <a:br>
              <a:rPr lang="ru-RU" sz="3600" dirty="0" smtClean="0"/>
            </a:br>
            <a:r>
              <a:rPr lang="ru-RU" sz="3600" dirty="0" smtClean="0"/>
              <a:t>Восьмое число вся страна отмечает!</a:t>
            </a:r>
            <a:br>
              <a:rPr lang="ru-RU" sz="3600" dirty="0" smtClean="0"/>
            </a:br>
            <a:r>
              <a:rPr lang="ru-RU" sz="3600" dirty="0" smtClean="0"/>
              <a:t>Вы в марте становитесь краше, милее,</a:t>
            </a:r>
            <a:br>
              <a:rPr lang="ru-RU" sz="3600" dirty="0" smtClean="0"/>
            </a:br>
            <a:r>
              <a:rPr lang="ru-RU" sz="3600" dirty="0" smtClean="0"/>
              <a:t>Мы вас, одноклассницы, любим и ценим!</a:t>
            </a:r>
            <a:br>
              <a:rPr lang="ru-RU" sz="3600" dirty="0" smtClean="0"/>
            </a:br>
            <a:r>
              <a:rPr lang="ru-RU" sz="3600" dirty="0" smtClean="0"/>
              <a:t>А если задачку решить не успели мы,</a:t>
            </a:r>
            <a:br>
              <a:rPr lang="ru-RU" sz="3600" dirty="0" smtClean="0"/>
            </a:br>
            <a:r>
              <a:rPr lang="ru-RU" sz="3600" dirty="0" smtClean="0"/>
              <a:t>Списать же дадите нам на перемене?</a:t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699</Words>
  <Application>Microsoft Office PowerPoint</Application>
  <PresentationFormat>Экран (4:3)</PresentationFormat>
  <Paragraphs>82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ДЕНЬ  НАШИХ ДЕВЧЁНОК 7 «а»</vt:lpstr>
      <vt:lpstr>Из истории праздника</vt:lpstr>
      <vt:lpstr>Как отмечают 8 марта  в разных странах</vt:lpstr>
      <vt:lpstr>Как отмечают 8 марта  в разных странах</vt:lpstr>
      <vt:lpstr>Международный Женский день  в России</vt:lpstr>
      <vt:lpstr>Женщина в стихах</vt:lpstr>
      <vt:lpstr>Великие художники воспевали женщин в своих картинах</vt:lpstr>
      <vt:lpstr>Подвиг женщин</vt:lpstr>
      <vt:lpstr>ПОЗДРАВЛЯЕМ!!!</vt:lpstr>
      <vt:lpstr>МАРХА</vt:lpstr>
      <vt:lpstr>АМИНА-СЕДА</vt:lpstr>
      <vt:lpstr>Женщины и весна</vt:lpstr>
      <vt:lpstr>   ЭСЕТ</vt:lpstr>
      <vt:lpstr>Женщина - мать</vt:lpstr>
      <vt:lpstr>ХАВА</vt:lpstr>
      <vt:lpstr>Пословицы о маме</vt:lpstr>
      <vt:lpstr>Мадина!!!</vt:lpstr>
      <vt:lpstr>Загадки о маме</vt:lpstr>
      <vt:lpstr>  Мы с 8 марта тебя поздравляем, Чтоб этот день — совсем без криков... Тебя мы дружно обнимаем, И любим, лучшая ты Иман!  </vt:lpstr>
      <vt:lpstr>Цветы для женщин</vt:lpstr>
      <vt:lpstr>                                                                Пожелаем, чтоб мечты сбывались,                                                  И от них вокруг все удивлялись.                                                                           День 8 Марта пусть чудеса в тебе зажжёт,                                                              И много счастья в жизни принесёт.  </vt:lpstr>
      <vt:lpstr>Слайд 22</vt:lpstr>
      <vt:lpstr>РАЗЕТ</vt:lpstr>
      <vt:lpstr>Презентацию подготовила: Джамалдинова Л.Х.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User</cp:lastModifiedBy>
  <cp:revision>57</cp:revision>
  <dcterms:created xsi:type="dcterms:W3CDTF">2013-01-28T19:17:44Z</dcterms:created>
  <dcterms:modified xsi:type="dcterms:W3CDTF">2014-03-07T09:51:38Z</dcterms:modified>
</cp:coreProperties>
</file>