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3" r:id="rId2"/>
    <p:sldId id="271" r:id="rId3"/>
    <p:sldId id="258" r:id="rId4"/>
    <p:sldId id="259" r:id="rId5"/>
    <p:sldId id="270" r:id="rId6"/>
    <p:sldId id="260" r:id="rId7"/>
    <p:sldId id="261" r:id="rId8"/>
    <p:sldId id="262" r:id="rId9"/>
    <p:sldId id="272" r:id="rId10"/>
    <p:sldId id="269" r:id="rId11"/>
    <p:sldId id="263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0E1F-51EC-4D19-A6DF-91EACEF9DCAC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30393-6231-4172-A66C-C22847296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0E1F-51EC-4D19-A6DF-91EACEF9DCAC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30393-6231-4172-A66C-C22847296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0E1F-51EC-4D19-A6DF-91EACEF9DCAC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30393-6231-4172-A66C-C22847296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0E1F-51EC-4D19-A6DF-91EACEF9DCAC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30393-6231-4172-A66C-C22847296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0E1F-51EC-4D19-A6DF-91EACEF9DCAC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30393-6231-4172-A66C-C22847296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0E1F-51EC-4D19-A6DF-91EACEF9DCAC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30393-6231-4172-A66C-C22847296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0E1F-51EC-4D19-A6DF-91EACEF9DCAC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30393-6231-4172-A66C-C22847296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0E1F-51EC-4D19-A6DF-91EACEF9DCAC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30393-6231-4172-A66C-C22847296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0E1F-51EC-4D19-A6DF-91EACEF9DCAC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30393-6231-4172-A66C-C22847296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0E1F-51EC-4D19-A6DF-91EACEF9DCAC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30393-6231-4172-A66C-C22847296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0E1F-51EC-4D19-A6DF-91EACEF9DCAC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30393-6231-4172-A66C-C22847296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90E1F-51EC-4D19-A6DF-91EACEF9DCAC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30393-6231-4172-A66C-C22847296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3ladies.ru/wp-content/uploads/2011/11/41-top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iki.wildberries.ru/img/2013/01/P1020884-platok-140-600x600.jpg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zaks.ru/wp-content/uploads/2013/04/shelkovyie-sheynyie-platki-kak-vyibrat.jpg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kakras.ru/interesn/img_rzm/smb029.gif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platki-kzn.ru/images/stories/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atki-kzn.ru/images/stories/3.jpg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platki-kzn.ru/images/stories/2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platki-kzn.ru/images/stories/1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://platki-kzn.ru/images/stories/9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3ladies.ru/wp-content/uploads/2011/11/14-neck.jpe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hyperlink" Target="http://3ladies.ru/wp-content/uploads/2011/11/12-neck.jpg" TargetMode="Externa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14480" y="274638"/>
            <a:ext cx="5143536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        Мастер - класс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шейный плато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742955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5214950"/>
            <a:ext cx="4572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Солдатова Татьяна Юрьевна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Учитель    МБОУДД«ГМУК№2»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714356"/>
            <a:ext cx="3929090" cy="2286016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Топ из платка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необычные способы завязать платок">
            <a:hlinkClick r:id="rId2" tooltip="&quot;необычные способы завязать платок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 l="53572"/>
          <a:stretch>
            <a:fillRect/>
          </a:stretch>
        </p:blipFill>
        <p:spPr bwMode="auto">
          <a:xfrm>
            <a:off x="142844" y="285728"/>
            <a:ext cx="421484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Головные повязки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http://theyou.ru/assets/images/pareo/platok/IMG_8353-copy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821537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274638"/>
            <a:ext cx="5257808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Аксессуар на сумке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шарф сумк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285729"/>
            <a:ext cx="278608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латок сум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857364"/>
            <a:ext cx="278608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к завязать шарф на сумку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786190"/>
            <a:ext cx="227171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Ярко, стильно, индивидуально!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shelkovie_platki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785818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500042"/>
            <a:ext cx="800105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Цель</a:t>
            </a:r>
            <a:r>
              <a:rPr lang="ru-RU" sz="4000" dirty="0" smtClean="0">
                <a:solidFill>
                  <a:srgbClr val="0070C0"/>
                </a:solidFill>
              </a:rPr>
              <a:t>: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00B0F0"/>
                </a:solidFill>
              </a:rPr>
              <a:t> 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демонстрация </a:t>
            </a:r>
            <a:r>
              <a:rPr lang="ru-RU" sz="3200" dirty="0" smtClean="0">
                <a:solidFill>
                  <a:srgbClr val="002060"/>
                </a:solidFill>
              </a:rPr>
              <a:t>вариантов завязывания, драпировки и использования платка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  <a:endParaRPr lang="ru-RU" sz="32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3200" b="1" dirty="0" smtClean="0"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Задачи: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B0F0"/>
                </a:solidFill>
              </a:rPr>
              <a:t>    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- научить </a:t>
            </a:r>
            <a:r>
              <a:rPr lang="ru-RU" sz="3200" dirty="0" smtClean="0">
                <a:solidFill>
                  <a:srgbClr val="002060"/>
                </a:solidFill>
              </a:rPr>
              <a:t>красиво и необычно 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                завязывать </a:t>
            </a:r>
            <a:r>
              <a:rPr lang="ru-RU" sz="3200" dirty="0" smtClean="0">
                <a:solidFill>
                  <a:srgbClr val="002060"/>
                </a:solidFill>
              </a:rPr>
              <a:t>платок;</a:t>
            </a:r>
            <a:endParaRPr lang="ru-RU" sz="32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  - сделать </a:t>
            </a:r>
            <a:r>
              <a:rPr lang="ru-RU" sz="3200" dirty="0" smtClean="0">
                <a:solidFill>
                  <a:srgbClr val="002060"/>
                </a:solidFill>
              </a:rPr>
              <a:t>платок оригинальным 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                    </a:t>
            </a:r>
            <a:r>
              <a:rPr lang="ru-RU" sz="3200" dirty="0" smtClean="0">
                <a:solidFill>
                  <a:srgbClr val="002060"/>
                </a:solidFill>
              </a:rPr>
              <a:t>аксессуаром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86436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Ассортимент платков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модные принты шарфов и платков"/>
          <p:cNvPicPr>
            <a:picLocks noGrp="1"/>
          </p:cNvPicPr>
          <p:nvPr>
            <p:ph idx="1"/>
          </p:nvPr>
        </p:nvPicPr>
        <p:blipFill>
          <a:blip r:embed="rId2" cstate="print"/>
          <a:srcRect b="24999"/>
          <a:stretch>
            <a:fillRect/>
          </a:stretch>
        </p:blipFill>
        <p:spPr bwMode="auto">
          <a:xfrm>
            <a:off x="500034" y="1214422"/>
            <a:ext cx="53340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латок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37784">
            <a:off x="6099019" y="169696"/>
            <a:ext cx="271463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к подобрать украшения и аксессуары по цветотипу внешности. Изображение №1."/>
          <p:cNvPicPr/>
          <p:nvPr/>
        </p:nvPicPr>
        <p:blipFill>
          <a:blip r:embed="rId5" cstate="print"/>
          <a:srcRect l="31780"/>
          <a:stretch>
            <a:fillRect/>
          </a:stretch>
        </p:blipFill>
        <p:spPr bwMode="auto">
          <a:xfrm>
            <a:off x="357158" y="2928934"/>
            <a:ext cx="3833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шелковые шейные платки как выбрать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4643446"/>
            <a:ext cx="5238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упить платок в подарок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3570" y="271462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14932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Подбор аксессуара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Как завязать платок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05942" y="1600200"/>
            <a:ext cx="473211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ак завязать плато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142984"/>
            <a:ext cx="35719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к завязать платок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42852"/>
            <a:ext cx="322896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74638"/>
            <a:ext cx="5286412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Уход за платками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http://www.kakras.ru/interesn/img_rzm/smb029.gif"/>
          <p:cNvPicPr>
            <a:picLocks noGrp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85720" y="214290"/>
            <a:ext cx="207170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smb03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571612"/>
            <a:ext cx="207170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smb0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500570"/>
            <a:ext cx="26432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smb0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3143248"/>
            <a:ext cx="257176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smb0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7474" y="4786322"/>
            <a:ext cx="264320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86634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Узлы к деловому костюму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20090811-174907-84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657600" y="2629694"/>
            <a:ext cx="18288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0090811-174906-5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71612"/>
            <a:ext cx="264320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0090811-175439-13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857364"/>
            <a:ext cx="2500330" cy="36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74638"/>
            <a:ext cx="5072098" cy="114300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0070C0"/>
                </a:solidFill>
              </a:rPr>
              <a:t>Шарфы для мужчин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мужской шарф">
            <a:hlinkClick r:id="rId2" tooltip="&quot;мужской шарф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342902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мужской шарф">
            <a:hlinkClick r:id="rId4" tooltip="&quot;мужской шарф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1500174"/>
            <a:ext cx="257176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мужской шарф">
            <a:hlinkClick r:id="rId6" tooltip="&quot;мужской шарф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3286124"/>
            <a:ext cx="257176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Мужские узлы в женском костюме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как завязать шарф">
            <a:hlinkClick r:id="rId2" tooltip="&quot;как завязать шарф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500174"/>
            <a:ext cx="280548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ак завязать шарф">
            <a:hlinkClick r:id="rId4" tooltip="&quot;как завязать шарф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071546"/>
            <a:ext cx="242889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к носить платок на шее"/>
          <p:cNvPicPr/>
          <p:nvPr/>
        </p:nvPicPr>
        <p:blipFill>
          <a:blip r:embed="rId6" cstate="print"/>
          <a:srcRect r="66830"/>
          <a:stretch>
            <a:fillRect/>
          </a:stretch>
        </p:blipFill>
        <p:spPr bwMode="auto">
          <a:xfrm>
            <a:off x="6286512" y="2071678"/>
            <a:ext cx="250033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Романтичность узла в женском костюме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как стильно завязать платок фото">
            <a:hlinkClick r:id="rId2" tooltip="&quot;как стильно завязать платок фото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300039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к завязывать платок с пряжкой или кольцом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571744"/>
            <a:ext cx="278608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к стильно завязать платок">
            <a:hlinkClick r:id="rId5" tooltip="&quot;как стильно завязать платок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1571612"/>
            <a:ext cx="250033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74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    Мастер - класс</vt:lpstr>
      <vt:lpstr>Слайд 2</vt:lpstr>
      <vt:lpstr>Ассортимент платков</vt:lpstr>
      <vt:lpstr>Подбор аксессуара </vt:lpstr>
      <vt:lpstr>Уход за платками</vt:lpstr>
      <vt:lpstr>Узлы к деловому костюму</vt:lpstr>
      <vt:lpstr>Шарфы для мужчин</vt:lpstr>
      <vt:lpstr>Мужские узлы в женском костюме</vt:lpstr>
      <vt:lpstr>Романтичность узла в женском костюме</vt:lpstr>
      <vt:lpstr>Топ из платка</vt:lpstr>
      <vt:lpstr>Головные повязки</vt:lpstr>
      <vt:lpstr>Аксессуар на сумке</vt:lpstr>
      <vt:lpstr>Ярко, стильно, индивидуально!</vt:lpstr>
    </vt:vector>
  </TitlesOfParts>
  <Company>ГМУК№2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«магия шейного платка»</dc:title>
  <dc:creator>Секретарь</dc:creator>
  <cp:lastModifiedBy>Оператор</cp:lastModifiedBy>
  <cp:revision>31</cp:revision>
  <dcterms:created xsi:type="dcterms:W3CDTF">2013-11-11T09:21:59Z</dcterms:created>
  <dcterms:modified xsi:type="dcterms:W3CDTF">2013-11-25T14:09:37Z</dcterms:modified>
</cp:coreProperties>
</file>