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8" r:id="rId2"/>
    <p:sldId id="256" r:id="rId3"/>
    <p:sldId id="264" r:id="rId4"/>
    <p:sldId id="257" r:id="rId5"/>
    <p:sldId id="266" r:id="rId6"/>
    <p:sldId id="259" r:id="rId7"/>
    <p:sldId id="261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7BA6-5AF9-46C0-91F4-3DE0F5734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971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8D3E-A4E1-4791-AF8D-34E1A6E6E6D2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26F54-4A06-4BB3-82E2-D93D89A252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272808" cy="4752527"/>
          </a:xfrm>
        </p:spPr>
        <p:txBody>
          <a:bodyPr/>
          <a:lstStyle/>
          <a:p>
            <a:pPr algn="ctr"/>
            <a:r>
              <a:rPr lang="tt-RU" sz="4400" dirty="0" smtClean="0"/>
              <a:t>Кеше гәүдәсен үлчәү.</a:t>
            </a:r>
            <a:br>
              <a:rPr lang="tt-RU" sz="4400" dirty="0" smtClean="0"/>
            </a:br>
            <a:r>
              <a:rPr lang="tt-RU" sz="4400" dirty="0"/>
              <a:t/>
            </a:r>
            <a:br>
              <a:rPr lang="tt-RU" sz="4400" dirty="0"/>
            </a:br>
            <a:r>
              <a:rPr lang="tt-RU" sz="4400" dirty="0" smtClean="0"/>
              <a:t>Үлчәү алу кагыйдәләре.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4419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504056"/>
          </a:xfrm>
        </p:spPr>
        <p:txBody>
          <a:bodyPr/>
          <a:lstStyle/>
          <a:p>
            <a:pPr algn="ctr"/>
            <a:r>
              <a:rPr lang="tt-RU" dirty="0"/>
              <a:t>Милли киемнәр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248472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pic>
        <p:nvPicPr>
          <p:cNvPr id="5" name="Picture 2" descr="C:\Users\лилия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67240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лилия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861048"/>
            <a:ext cx="367240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лилия\Desktop\i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64704"/>
            <a:ext cx="381642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лилия\Desktop\i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42289"/>
            <a:ext cx="381642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24754" y="3244334"/>
            <a:ext cx="3294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Алъяпкыч</a:t>
            </a:r>
            <a:r>
              <a:rPr lang="ru-RU" dirty="0"/>
              <a:t> </a:t>
            </a:r>
            <a:r>
              <a:rPr lang="tt-RU" dirty="0"/>
              <a:t>өчен үлчәү 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4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864096"/>
          </a:xfrm>
        </p:spPr>
        <p:txBody>
          <a:bodyPr/>
          <a:lstStyle/>
          <a:p>
            <a:pPr algn="ctr"/>
            <a:r>
              <a:rPr lang="ru-RU" dirty="0" err="1" smtClean="0"/>
              <a:t>Төрле</a:t>
            </a:r>
            <a:r>
              <a:rPr lang="ru-RU" dirty="0" smtClean="0"/>
              <a:t> </a:t>
            </a:r>
            <a:r>
              <a:rPr lang="ru-RU" dirty="0" err="1"/>
              <a:t>һ</a:t>
            </a:r>
            <a:r>
              <a:rPr lang="ru-RU" dirty="0" err="1" smtClean="0"/>
              <a:t>өнер</a:t>
            </a:r>
            <a:r>
              <a:rPr lang="ru-RU" dirty="0" smtClean="0"/>
              <a:t> </a:t>
            </a:r>
            <a:r>
              <a:rPr lang="ru-RU" dirty="0" err="1" smtClean="0"/>
              <a:t>ияләре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лилия\Desktop\00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6642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илия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268760"/>
            <a:ext cx="2442224" cy="24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илия\Desktop\i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270528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лилия\Desktop\i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2705282" cy="24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лилия\Desktop\i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244222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err="1" smtClean="0"/>
              <a:t>Гәүдәнең</a:t>
            </a:r>
            <a:r>
              <a:rPr lang="ru-RU" dirty="0" smtClean="0"/>
              <a:t> </a:t>
            </a:r>
            <a:r>
              <a:rPr lang="ru-RU" dirty="0" err="1" smtClean="0"/>
              <a:t>төп</a:t>
            </a:r>
            <a:r>
              <a:rPr lang="ru-RU" dirty="0" smtClean="0"/>
              <a:t> </a:t>
            </a:r>
            <a:r>
              <a:rPr lang="ru-RU" dirty="0" err="1" smtClean="0"/>
              <a:t>сызыклары</a:t>
            </a:r>
            <a:endParaRPr lang="ru-RU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2765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032250" y="1598613"/>
            <a:ext cx="3617913" cy="4710707"/>
          </a:xfrm>
        </p:spPr>
        <p:txBody>
          <a:bodyPr>
            <a:normAutofit/>
          </a:bodyPr>
          <a:lstStyle/>
          <a:p>
            <a:pPr eaLnBrk="1" hangingPunct="1"/>
            <a:endParaRPr lang="ru-RU" sz="2400" dirty="0" smtClean="0"/>
          </a:p>
        </p:txBody>
      </p:sp>
      <p:pic>
        <p:nvPicPr>
          <p:cNvPr id="27653" name="Picture 5" descr="Изображение 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1"/>
            <a:ext cx="8136904" cy="56716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3888" y="1556792"/>
            <a:ext cx="2592286" cy="396044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1600" dirty="0" smtClean="0">
                <a:solidFill>
                  <a:schemeClr val="bg1"/>
                </a:solidFill>
              </a:rPr>
              <a:t>Муен сызыгы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7" y="2060848"/>
            <a:ext cx="2592287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1600" dirty="0" smtClean="0">
                <a:solidFill>
                  <a:schemeClr val="bg1"/>
                </a:solidFill>
              </a:rPr>
              <a:t>Күкрәк сызыгы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2636912"/>
            <a:ext cx="2592287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1600" dirty="0" smtClean="0">
                <a:solidFill>
                  <a:schemeClr val="bg1"/>
                </a:solidFill>
              </a:rPr>
              <a:t>Бил сызыгы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79912" y="3229599"/>
            <a:ext cx="2376264" cy="432047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1600" dirty="0" smtClean="0">
                <a:solidFill>
                  <a:schemeClr val="bg1"/>
                </a:solidFill>
              </a:rPr>
              <a:t>Янбаш сызыгы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4293096"/>
            <a:ext cx="244827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1600" dirty="0" smtClean="0">
                <a:solidFill>
                  <a:schemeClr val="bg1"/>
                </a:solidFill>
              </a:rPr>
              <a:t>Тез сызыгы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63888" y="2636912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63887" y="3136954"/>
            <a:ext cx="2808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79912" y="3661646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23928" y="486916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62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772400" cy="648071"/>
          </a:xfrm>
        </p:spPr>
        <p:txBody>
          <a:bodyPr/>
          <a:lstStyle/>
          <a:p>
            <a:pPr algn="ctr"/>
            <a:r>
              <a:rPr lang="tt-RU" dirty="0" smtClean="0"/>
              <a:t>Үлчәү алу кагыйдәләре.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920880" cy="594928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Үлчәү ала башлаганчы билгә тасма бәйләп куярга.</a:t>
            </a:r>
          </a:p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Үлчәве алына торган кеше үлчәү алганда туры, иркен басып торырга тиеш.</a:t>
            </a:r>
          </a:p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Үлчәүне сантиметрлы тасма белән алалар. Үлчәгәндә сантиметрны нык тартырга яки салындырып тотарга ярамый.</a:t>
            </a:r>
          </a:p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Үлчәүләрне гәүдәнең уң өлешеннән алалар.</a:t>
            </a:r>
          </a:p>
          <a:p>
            <a:pPr marL="514350" indent="-514350" algn="l">
              <a:buAutoNum type="arabicPeriod"/>
            </a:pPr>
            <a:r>
              <a:rPr lang="tt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Озынлык үлчәүләрен тулысынча язалар. Киңлек һәм әйләнә үлчәүләренең ярты зурлыкларын язалар, чөнки сызымны гәүдәнең бер генә яртысы өчен  төзиләр</a:t>
            </a: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tt-RU" sz="4000" dirty="0" smtClean="0"/>
              <a:t>Үлчәү алу</a:t>
            </a:r>
            <a:endParaRPr lang="ru-RU" sz="4000" dirty="0" smtClean="0"/>
          </a:p>
        </p:txBody>
      </p:sp>
      <p:graphicFrame>
        <p:nvGraphicFramePr>
          <p:cNvPr id="52306" name="Group 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70572452"/>
              </p:ext>
            </p:extLst>
          </p:nvPr>
        </p:nvGraphicFramePr>
        <p:xfrm>
          <a:off x="179512" y="980728"/>
          <a:ext cx="8713092" cy="5258754"/>
        </p:xfrm>
        <a:graphic>
          <a:graphicData uri="http://schemas.openxmlformats.org/drawingml/2006/table">
            <a:tbl>
              <a:tblPr/>
              <a:tblGrid>
                <a:gridCol w="1162050"/>
                <a:gridCol w="1919287"/>
                <a:gridCol w="3875088"/>
                <a:gridCol w="1756667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Үлчәүнең билгеләнеше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Үлчәү исемнәре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Минем үлчәмнәр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tt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әйләнәсенең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яртысы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(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Полуобхват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талии)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ЯӘЯ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Янбаш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әйләнәсенең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яртысы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Полуобхват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бедер)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Алъяпкыч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түшешең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озынлыгы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(Длина нагрудника)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Дтк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сызыгыннан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тезгә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кадәрге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озынлык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(Длина от талии до колена)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7386638" cy="4497387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7869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80120"/>
          </a:xfrm>
        </p:spPr>
        <p:txBody>
          <a:bodyPr/>
          <a:lstStyle/>
          <a:p>
            <a:pPr algn="ctr"/>
            <a:r>
              <a:rPr lang="tt-RU" dirty="0" smtClean="0"/>
              <a:t>БИРЕМ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59340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Үлчәү ала башлаганчы билгә </a:t>
            </a: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..... </a:t>
            </a: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бәйләп куярга.</a:t>
            </a:r>
          </a:p>
          <a:p>
            <a:pPr marL="514350" indent="-514350">
              <a:buAutoNum type="arabicPeriod"/>
            </a:pP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Үлчәве алына торган кеше үлчәү алганда </a:t>
            </a: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................торырга </a:t>
            </a: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тиеш.</a:t>
            </a:r>
          </a:p>
          <a:p>
            <a:pPr marL="514350" indent="-514350">
              <a:buAutoNum type="arabicPeriod"/>
            </a:pP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Үлчәүне </a:t>
            </a: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........... </a:t>
            </a: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белән алалар. </a:t>
            </a:r>
            <a:endParaRPr lang="tt-RU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Үлчәүләрне </a:t>
            </a: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гәүдәнең </a:t>
            </a:r>
            <a:r>
              <a:rPr lang="tt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.......өлешеннән </a:t>
            </a:r>
            <a:r>
              <a:rPr lang="tt-RU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алалар.</a:t>
            </a:r>
          </a:p>
        </p:txBody>
      </p:sp>
    </p:spTree>
    <p:extLst>
      <p:ext uri="{BB962C8B-B14F-4D97-AF65-F5344CB8AC3E}">
        <p14:creationId xmlns:p14="http://schemas.microsoft.com/office/powerpoint/2010/main" val="20483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92088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551837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Мин б</a:t>
            </a:r>
            <a:r>
              <a:rPr lang="tt-RU" sz="2800" dirty="0" smtClean="0"/>
              <a:t>үген </a:t>
            </a:r>
            <a:r>
              <a:rPr lang="tt-RU" sz="2800" dirty="0" smtClean="0"/>
              <a:t>өйрәндем</a:t>
            </a:r>
            <a:r>
              <a:rPr lang="ru-RU" sz="2800" dirty="0" smtClean="0"/>
              <a:t>…</a:t>
            </a:r>
            <a:endParaRPr lang="ru-RU" sz="2800" dirty="0"/>
          </a:p>
          <a:p>
            <a:pPr algn="ctr"/>
            <a:r>
              <a:rPr lang="ru-RU" sz="2800" dirty="0" smtClean="0"/>
              <a:t>К</a:t>
            </a:r>
            <a:r>
              <a:rPr lang="tt-RU" sz="2800" dirty="0" smtClean="0"/>
              <a:t>үңелле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булды</a:t>
            </a:r>
            <a:r>
              <a:rPr lang="ru-RU" sz="2800" dirty="0" smtClean="0"/>
              <a:t> </a:t>
            </a:r>
            <a:r>
              <a:rPr lang="ru-RU" sz="2800" dirty="0" smtClean="0"/>
              <a:t>…</a:t>
            </a:r>
            <a:endParaRPr lang="ru-RU" sz="2800" dirty="0"/>
          </a:p>
          <a:p>
            <a:pPr algn="ctr"/>
            <a:r>
              <a:rPr lang="ru-RU" sz="2800" dirty="0" err="1" smtClean="0"/>
              <a:t>Авыр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булды</a:t>
            </a:r>
            <a:r>
              <a:rPr lang="ru-RU" sz="2800" dirty="0" smtClean="0"/>
              <a:t> </a:t>
            </a:r>
            <a:r>
              <a:rPr lang="ru-RU" sz="2800" dirty="0" smtClean="0"/>
              <a:t>…</a:t>
            </a:r>
            <a:endParaRPr lang="ru-RU" sz="2800" dirty="0"/>
          </a:p>
          <a:p>
            <a:pPr algn="ctr"/>
            <a:r>
              <a:rPr lang="ru-RU" sz="2800" dirty="0" smtClean="0"/>
              <a:t>Мин </a:t>
            </a:r>
            <a:r>
              <a:rPr lang="ru-RU" sz="2800" dirty="0" err="1" smtClean="0"/>
              <a:t>бирем</a:t>
            </a:r>
            <a:r>
              <a:rPr lang="tt-RU" sz="2800" dirty="0" smtClean="0"/>
              <a:t>нәр эшләдем </a:t>
            </a:r>
            <a:r>
              <a:rPr lang="ru-RU" sz="2800" dirty="0" smtClean="0"/>
              <a:t>…</a:t>
            </a:r>
            <a:endParaRPr lang="ru-RU" sz="2800" dirty="0"/>
          </a:p>
          <a:p>
            <a:pPr algn="ctr"/>
            <a:r>
              <a:rPr lang="ru-RU" sz="2800" dirty="0" smtClean="0"/>
              <a:t>Мин </a:t>
            </a:r>
            <a:r>
              <a:rPr lang="ru-RU" sz="2800" dirty="0" err="1" smtClean="0"/>
              <a:t>аңладым</a:t>
            </a:r>
            <a:r>
              <a:rPr lang="ru-RU" sz="2800" dirty="0" smtClean="0"/>
              <a:t>…</a:t>
            </a:r>
            <a:endParaRPr lang="ru-RU" sz="2800" dirty="0"/>
          </a:p>
          <a:p>
            <a:pPr algn="ctr"/>
            <a:r>
              <a:rPr lang="ru-RU" sz="2800" dirty="0" smtClean="0"/>
              <a:t>Мин </a:t>
            </a:r>
            <a:r>
              <a:rPr lang="ru-RU" sz="2800" dirty="0" err="1" smtClean="0"/>
              <a:t>булдыра</a:t>
            </a:r>
            <a:r>
              <a:rPr lang="ru-RU" sz="2800" dirty="0" smtClean="0"/>
              <a:t> </a:t>
            </a:r>
            <a:r>
              <a:rPr lang="ru-RU" sz="2800" smtClean="0"/>
              <a:t>алам…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599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C00000"/>
                </a:solidFill>
              </a:rPr>
              <a:t>Ал</a:t>
            </a:r>
            <a:r>
              <a:rPr lang="ru-RU" dirty="0" smtClean="0">
                <a:solidFill>
                  <a:srgbClr val="C00000"/>
                </a:solidFill>
              </a:rPr>
              <a:t>ъ</a:t>
            </a:r>
            <a:r>
              <a:rPr lang="tt-RU" dirty="0" smtClean="0">
                <a:solidFill>
                  <a:srgbClr val="C00000"/>
                </a:solidFill>
              </a:rPr>
              <a:t>япкыч төрләре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6" descr="Изображение 108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2426401" cy="48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Изображение 1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84"/>
          <a:stretch/>
        </p:blipFill>
        <p:spPr bwMode="auto">
          <a:xfrm>
            <a:off x="3131840" y="1628800"/>
            <a:ext cx="244827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Изображение 1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156176" y="1628800"/>
            <a:ext cx="260905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190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458</TotalTime>
  <Words>218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Кеше гәүдәсен үлчәү.  Үлчәү алу кагыйдәләре.</vt:lpstr>
      <vt:lpstr>Милли киемнәр</vt:lpstr>
      <vt:lpstr>Төрле һөнер ияләре</vt:lpstr>
      <vt:lpstr>Гәүдәнең төп сызыклары</vt:lpstr>
      <vt:lpstr>Үлчәү алу кагыйдәләре.</vt:lpstr>
      <vt:lpstr>Үлчәү алу</vt:lpstr>
      <vt:lpstr>БИРЕМ</vt:lpstr>
      <vt:lpstr>Рефлексия</vt:lpstr>
      <vt:lpstr>Алъяпкыч төрләре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Үлчәү алу кагыйдәләре.</dc:title>
  <dc:creator>лилия</dc:creator>
  <cp:lastModifiedBy>лилия</cp:lastModifiedBy>
  <cp:revision>22</cp:revision>
  <dcterms:created xsi:type="dcterms:W3CDTF">2014-02-05T08:26:09Z</dcterms:created>
  <dcterms:modified xsi:type="dcterms:W3CDTF">2014-02-19T04:49:22Z</dcterms:modified>
</cp:coreProperties>
</file>