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1494853_list57__Small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114"/>
            <a:ext cx="4130820" cy="2818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3849-7008-4712-9885-96FD9986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91494853_list57__Small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114"/>
            <a:ext cx="4130820" cy="2818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1494853_list57__Small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114"/>
            <a:ext cx="4130820" cy="2818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1494853_list57__Small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114"/>
            <a:ext cx="4130820" cy="2818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1494853_list57__Small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114"/>
            <a:ext cx="4130820" cy="2818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1494853_list57__Small_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9114"/>
            <a:ext cx="4130820" cy="2818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2;&#1086;&#1080;%20&#1076;&#1086;&#1082;&#1091;&#1084;&#1077;&#1085;&#1090;&#1099;\Downloads\&#1076;&#1083;&#1103;%20&#1087;&#1088;&#1072;&#1079;&#1076;&#1085;&#1080;&#1082;&#1072;%20&#1086;&#1089;&#1077;&#1085;&#1080;\&#1076;&#1083;&#1103;%20&#1101;&#1089;&#1090;&#1072;&#1092;&#1077;&#1090;&#1099;.mp3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5715016"/>
            <a:ext cx="4786346" cy="804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Иван Алексеевич Бунин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3614734" cy="461962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Лес, точно терем расписной, </a:t>
            </a:r>
          </a:p>
          <a:p>
            <a:pPr algn="ctr"/>
            <a:r>
              <a:rPr lang="ru-RU" sz="2800" dirty="0" smtClean="0"/>
              <a:t>Лиловый, золотой, багряный, </a:t>
            </a:r>
          </a:p>
          <a:p>
            <a:pPr algn="ctr"/>
            <a:r>
              <a:rPr lang="ru-RU" sz="2800" dirty="0" smtClean="0"/>
              <a:t>Веселой пестрою стеной </a:t>
            </a:r>
          </a:p>
          <a:p>
            <a:pPr algn="ctr"/>
            <a:r>
              <a:rPr lang="ru-RU" sz="2800" dirty="0" smtClean="0"/>
              <a:t>Стоит над светлою поляной.</a:t>
            </a:r>
            <a:endParaRPr lang="ru-RU" sz="2800" dirty="0"/>
          </a:p>
        </p:txBody>
      </p:sp>
      <p:pic>
        <p:nvPicPr>
          <p:cNvPr id="7" name="Содержимое 6" descr="1318756977_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85728"/>
            <a:ext cx="4221842" cy="542928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_26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571480"/>
            <a:ext cx="5614998" cy="4155099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Ода осени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564417n6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571480"/>
            <a:ext cx="5510755" cy="3738485"/>
          </a:xfrm>
          <a:prstGeom prst="roundRect">
            <a:avLst/>
          </a:prstGeom>
          <a:ln>
            <a:solidFill>
              <a:srgbClr val="FFC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3571900" cy="278608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Таланты осени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1bcbb_3402216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7" y="857232"/>
            <a:ext cx="5361201" cy="3571900"/>
          </a:xfrm>
          <a:prstGeom prst="roundRect">
            <a:avLst/>
          </a:prstGeom>
          <a:ln>
            <a:solidFill>
              <a:srgbClr val="FFC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214422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Осенняя палитра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ig62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684459" cy="321471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Содержимое 4" descr="235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1325072"/>
            <a:ext cx="3376615" cy="489982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_0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428736"/>
            <a:ext cx="5057775" cy="381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642918"/>
            <a:ext cx="4186238" cy="4691063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Викторина «Во саду ли во огороде»</a:t>
            </a:r>
            <a:endParaRPr lang="ru-RU" sz="6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1285860"/>
            <a:ext cx="4817553" cy="3613166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543296" cy="46910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Осенняя эстафета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6" name="для эстаф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4929198"/>
            <a:ext cx="4500594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Александр Сергеевич Пушкин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64028021_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357166"/>
            <a:ext cx="5468940" cy="423452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71613"/>
            <a:ext cx="3008313" cy="21431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Унылая пора …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85720" y="4857760"/>
            <a:ext cx="8486804" cy="20002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Clr>
                <a:srgbClr val="663300"/>
              </a:buClr>
              <a:buNone/>
            </a:pPr>
            <a:r>
              <a:rPr lang="ru-RU" sz="2800" b="1" i="1" dirty="0" smtClean="0">
                <a:effectLst/>
              </a:rPr>
              <a:t>Унылая пора, очей очарованье! 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Приятна мне твоя прощальная краса, 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Люблю я пышное природы увяданье, 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В багрец и золото одетые леса. </a:t>
            </a:r>
            <a:br>
              <a:rPr lang="ru-RU" sz="2800" b="1" i="1" dirty="0" smtClean="0">
                <a:effectLst/>
              </a:rPr>
            </a:br>
            <a:r>
              <a:rPr lang="ru-RU" sz="2800" b="1" i="1" dirty="0" smtClean="0">
                <a:effectLst/>
              </a:rPr>
              <a:t>                                                                        </a:t>
            </a:r>
            <a:r>
              <a:rPr lang="ru-RU" sz="2000" b="1" i="1" dirty="0" smtClean="0">
                <a:effectLst/>
              </a:rPr>
              <a:t>А.С.Пушкин</a:t>
            </a:r>
          </a:p>
        </p:txBody>
      </p:sp>
      <p:pic>
        <p:nvPicPr>
          <p:cNvPr id="51206" name="Picture 6" descr="осен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70" y="214290"/>
            <a:ext cx="5143536" cy="4488092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7298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Ух, пора крутая – осень золотая!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7298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Ух, пора крутая – осень золотая!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3500462" cy="4011618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Monotype Corsiva" pitchFamily="66" charset="0"/>
              </a:rPr>
              <a:t>Осенний </a:t>
            </a:r>
            <a:br>
              <a:rPr lang="ru-RU" sz="6600" dirty="0" smtClean="0">
                <a:latin typeface="Monotype Corsiva" pitchFamily="66" charset="0"/>
              </a:rPr>
            </a:br>
            <a:r>
              <a:rPr lang="ru-RU" sz="6600" dirty="0" smtClean="0">
                <a:latin typeface="Monotype Corsiva" pitchFamily="66" charset="0"/>
              </a:rPr>
              <a:t>костюм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6" name="Содержимое 5" descr="94519182_527054_4ysQNq__kop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500042"/>
            <a:ext cx="4525963" cy="452596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68</Words>
  <PresentationFormat>Экран (4:3)</PresentationFormat>
  <Paragraphs>16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Александр Сергеевич Пушкин</vt:lpstr>
      <vt:lpstr>Слайд 5</vt:lpstr>
      <vt:lpstr>Слайд 6</vt:lpstr>
      <vt:lpstr>Слайд 7</vt:lpstr>
      <vt:lpstr>Слайд 8</vt:lpstr>
      <vt:lpstr>Осенний  костюм</vt:lpstr>
      <vt:lpstr>Слайд 10</vt:lpstr>
      <vt:lpstr>Иван Алексеевич Бунин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2014-10-26T12:39:18Z</dcterms:modified>
</cp:coreProperties>
</file>