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20"/>
  </p:notesMasterIdLst>
  <p:sldIdLst>
    <p:sldId id="256" r:id="rId3"/>
    <p:sldId id="258" r:id="rId4"/>
    <p:sldId id="259" r:id="rId5"/>
    <p:sldId id="260" r:id="rId6"/>
    <p:sldId id="261" r:id="rId7"/>
    <p:sldId id="267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57" r:id="rId16"/>
    <p:sldId id="274" r:id="rId17"/>
    <p:sldId id="262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>
        <p:scale>
          <a:sx n="42" d="100"/>
          <a:sy n="42" d="100"/>
        </p:scale>
        <p:origin x="-66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ru-RU" smtClean="0"/>
              <a:pPr/>
              <a:t>11.05.2013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217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ru-RU" smtClean="0"/>
              <a:pPr algn="ctr"/>
              <a:t>11.05.2013 14:39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11.05.2013 14:39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11.05.2013 14:39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ru-RU" smtClean="0"/>
              <a:pPr/>
              <a:t>11.05.2013 14:39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ru-RU" smtClean="0"/>
              <a:pPr/>
              <a:t>11.05.2013 14:39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ru-RU" smtClean="0"/>
              <a:pPr/>
              <a:t>11.05.2013 14:39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ru-RU" smtClean="0"/>
              <a:pPr/>
              <a:t>11.05.2013 14:39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ru-RU" smtClean="0"/>
              <a:pPr/>
              <a:t>11.05.2013 14:39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ru-RU" smtClean="0"/>
              <a:pPr/>
              <a:t>11.05.2013 14:39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ru-RU" smtClean="0"/>
              <a:pPr/>
              <a:t>11.05.2013 14:39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ru-RU" smtClean="0"/>
              <a:pPr/>
              <a:t>11.05.2013 14:39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11.05.2013 14:39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286000" y="4343400"/>
            <a:ext cx="6477000" cy="1447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Подарок «Сердце»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Подготовил ученик 6 Б </a:t>
            </a:r>
            <a:r>
              <a:rPr lang="ru-RU" sz="3200" smtClean="0">
                <a:solidFill>
                  <a:schemeClr val="accent1">
                    <a:lumMod val="75000"/>
                  </a:schemeClr>
                </a:solidFill>
              </a:rPr>
              <a:t>класса </a:t>
            </a:r>
            <a:r>
              <a:rPr lang="ru-RU" sz="32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торопов Алексей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Руководитель: </a:t>
            </a:r>
            <a:r>
              <a:rPr lang="ru-RU" dirty="0"/>
              <a:t>учитель технологии  Емельянова Елена Викторовна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Берём цветной картон намечаем маленькие сердца и вырезаем 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I:\DCIM\100CANON\IMG_0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24522">
            <a:off x="5623852" y="4034223"/>
            <a:ext cx="2651786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DCIM\100CANON\IMG_0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17933">
            <a:off x="3240360" y="4964732"/>
            <a:ext cx="169168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DCIM\100CANON\IMG_00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81752">
            <a:off x="2982077" y="3302987"/>
            <a:ext cx="1992221" cy="149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DCIM\100CANON\IMG_0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93610">
            <a:off x="3229694" y="1637929"/>
            <a:ext cx="2174371" cy="16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:\DCIM\100CANON\IMG_00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18253">
            <a:off x="6084168" y="1738895"/>
            <a:ext cx="2136239" cy="160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I:\DCIM\100CANON\IMG_00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14781">
            <a:off x="9872" y="1556792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:\DCIM\100CANON\IMG_007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39784">
            <a:off x="201893" y="4338158"/>
            <a:ext cx="23637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147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Наклеиваем их на заготовку</a:t>
            </a:r>
            <a:endParaRPr lang="ru-RU" dirty="0"/>
          </a:p>
        </p:txBody>
      </p:sp>
      <p:pic>
        <p:nvPicPr>
          <p:cNvPr id="4098" name="Picture 2" descr="I:\DCIM\100CANON\IMG_00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87" y="4521274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DCIM\100CANON\IMG_007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599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5852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Осталось только выжечь украшения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I:\DCIM\100CANON\IMG_0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I:\DCIM\100CANON\IMG_0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96554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08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Готовое изделие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I:\DCIM\100CANON\IMG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8" y="1250416"/>
            <a:ext cx="7801322" cy="58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4253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Технологическая карта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025184198"/>
              </p:ext>
            </p:extLst>
          </p:nvPr>
        </p:nvGraphicFramePr>
        <p:xfrm>
          <a:off x="35119" y="1284257"/>
          <a:ext cx="9145016" cy="5963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992"/>
                <a:gridCol w="2633960"/>
                <a:gridCol w="3589064"/>
              </a:tblGrid>
              <a:tr h="704039">
                <a:tc>
                  <a:txBody>
                    <a:bodyPr/>
                    <a:lstStyle/>
                    <a:p>
                      <a:r>
                        <a:rPr lang="ru-RU" dirty="0" smtClean="0"/>
                        <a:t> Последовательность</a:t>
                      </a:r>
                      <a:r>
                        <a:rPr lang="ru-RU" baseline="0" dirty="0" smtClean="0"/>
                        <a:t> действий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Графическое изображение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Инструменты</a:t>
                      </a:r>
                      <a:endParaRPr lang="ru-RU" dirty="0"/>
                    </a:p>
                  </a:txBody>
                  <a:tcPr/>
                </a:tc>
              </a:tr>
              <a:tr h="90519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Взять</a:t>
                      </a:r>
                      <a:r>
                        <a:rPr lang="ru-RU" sz="1600" baseline="0" dirty="0" smtClean="0"/>
                        <a:t> лист фанеры и наметить будущее «сердце»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Фанера</a:t>
                      </a:r>
                    </a:p>
                    <a:p>
                      <a:r>
                        <a:rPr lang="ru-RU" sz="1600" dirty="0" smtClean="0"/>
                        <a:t>Карандаш  </a:t>
                      </a:r>
                      <a:endParaRPr lang="ru-RU" sz="1600" dirty="0"/>
                    </a:p>
                  </a:txBody>
                  <a:tcPr/>
                </a:tc>
              </a:tr>
              <a:tr h="90519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Взять</a:t>
                      </a:r>
                      <a:r>
                        <a:rPr lang="ru-RU" sz="1600" baseline="0" dirty="0" smtClean="0"/>
                        <a:t> лобзик и выпилить намеченное сердце</a:t>
                      </a:r>
                    </a:p>
                    <a:p>
                      <a:endParaRPr lang="ru-RU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Лобзик</a:t>
                      </a:r>
                    </a:p>
                    <a:p>
                      <a:r>
                        <a:rPr lang="ru-RU" sz="1600" dirty="0" smtClean="0"/>
                        <a:t>Пилочки для</a:t>
                      </a:r>
                      <a:r>
                        <a:rPr lang="ru-RU" sz="1600" baseline="0" dirty="0" smtClean="0"/>
                        <a:t> лобзика</a:t>
                      </a:r>
                      <a:endParaRPr lang="ru-RU" sz="1600" dirty="0"/>
                    </a:p>
                  </a:txBody>
                  <a:tcPr/>
                </a:tc>
              </a:tr>
              <a:tr h="90519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Взять баллончик с бронзовой краской и покрасить «сердце»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Баллончик с краской</a:t>
                      </a:r>
                      <a:endParaRPr lang="ru-RU" sz="1600" dirty="0"/>
                    </a:p>
                  </a:txBody>
                  <a:tcPr/>
                </a:tc>
              </a:tr>
              <a:tr h="90519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Взять листы цветного картона и наметить маленькие</a:t>
                      </a:r>
                      <a:r>
                        <a:rPr lang="ru-RU" sz="1600" baseline="0" dirty="0" smtClean="0"/>
                        <a:t> «сердца»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Картон</a:t>
                      </a:r>
                    </a:p>
                    <a:p>
                      <a:r>
                        <a:rPr lang="ru-RU" sz="1600" dirty="0" smtClean="0"/>
                        <a:t>Ножницы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Карандаш</a:t>
                      </a:r>
                    </a:p>
                  </a:txBody>
                  <a:tcPr/>
                </a:tc>
              </a:tr>
              <a:tr h="40789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Взять</a:t>
                      </a:r>
                      <a:r>
                        <a:rPr lang="ru-RU" sz="1600" baseline="0" dirty="0" smtClean="0"/>
                        <a:t> двухсторонний скотч</a:t>
                      </a:r>
                    </a:p>
                    <a:p>
                      <a:r>
                        <a:rPr lang="ru-RU" sz="1600" baseline="0" dirty="0" smtClean="0"/>
                        <a:t>и наклеить маленькие «сердца» на заготовку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Двухсторонний скотч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40789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Добавить ещё разных сердечек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Выжигалка</a:t>
                      </a:r>
                      <a:r>
                        <a:rPr lang="ru-RU" sz="1600" baseline="0" dirty="0" smtClean="0"/>
                        <a:t> Карандаш</a:t>
                      </a:r>
                      <a:endParaRPr lang="ru-RU" sz="1600" dirty="0"/>
                    </a:p>
                  </a:txBody>
                  <a:tcPr/>
                </a:tc>
              </a:tr>
              <a:tr h="4078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I:\DCIM\100CANON\IMG_0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1493912" cy="112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DCIM\100CANON\IMG_0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572" y="2852936"/>
            <a:ext cx="1511414" cy="113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DCIM\100CANON\IMG_0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018" y="4653136"/>
            <a:ext cx="1277888" cy="9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DCIM\100CANON\IMG_0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7906" y="4653136"/>
            <a:ext cx="1277888" cy="9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DCIM\100CANON\IMG_00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0726" y="3654559"/>
            <a:ext cx="1339042" cy="100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34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Себестоимость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Баллончик с краской 150 руб., но поскольку я использовал не весь баллончик, а его часть 50руб.</a:t>
            </a:r>
          </a:p>
          <a:p>
            <a:r>
              <a:rPr lang="ru-RU" dirty="0" smtClean="0"/>
              <a:t>Цветной картон 140 руб., но поскольку </a:t>
            </a:r>
            <a:r>
              <a:rPr lang="ru-RU" dirty="0"/>
              <a:t>я использовал не весь </a:t>
            </a:r>
            <a:r>
              <a:rPr lang="ru-RU" dirty="0" smtClean="0"/>
              <a:t>картона, </a:t>
            </a:r>
            <a:r>
              <a:rPr lang="ru-RU" dirty="0"/>
              <a:t>а его часть </a:t>
            </a:r>
            <a:r>
              <a:rPr lang="ru-RU" dirty="0" smtClean="0"/>
              <a:t> 50руб.</a:t>
            </a:r>
          </a:p>
          <a:p>
            <a:r>
              <a:rPr lang="ru-RU" dirty="0" smtClean="0"/>
              <a:t>Лобзик 100руб</a:t>
            </a:r>
          </a:p>
          <a:p>
            <a:r>
              <a:rPr lang="ru-RU" dirty="0" smtClean="0"/>
              <a:t>Пилочки для лобзика 120руб, но поскольку я использовал только две 20 руб.</a:t>
            </a:r>
          </a:p>
          <a:p>
            <a:r>
              <a:rPr lang="ru-RU" dirty="0" smtClean="0"/>
              <a:t>Двухсторонний скотч 60руб, я использовал только часть 20 руб.</a:t>
            </a:r>
          </a:p>
          <a:p>
            <a:r>
              <a:rPr lang="ru-RU" dirty="0" smtClean="0"/>
              <a:t>Фанера 100руб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691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    ИЗДЕЛИЯ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+  </a:t>
            </a:r>
            <a:r>
              <a:rPr lang="ru-RU" dirty="0" smtClean="0"/>
              <a:t>Изделие изготовлено </a:t>
            </a:r>
            <a:r>
              <a:rPr lang="ru-RU" dirty="0"/>
              <a:t>собственными силами, удобен в применении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+  Идеально подходит для </a:t>
            </a:r>
            <a:r>
              <a:rPr lang="ru-RU" dirty="0" smtClean="0"/>
              <a:t>подарка любимому человеку.</a:t>
            </a:r>
            <a:endParaRPr lang="ru-RU" dirty="0"/>
          </a:p>
          <a:p>
            <a:r>
              <a:rPr lang="ru-RU" dirty="0"/>
              <a:t>+  Все технологические операции доступны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+  Оригинальность </a:t>
            </a:r>
            <a:r>
              <a:rPr lang="ru-RU" dirty="0" smtClean="0"/>
              <a:t>«сердца».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/>
              <a:t>+  Этот материал идеально подходит для обработки с </a:t>
            </a:r>
            <a:r>
              <a:rPr lang="ru-RU" dirty="0" smtClean="0"/>
              <a:t>учётом </a:t>
            </a:r>
            <a:r>
              <a:rPr lang="ru-RU" dirty="0"/>
              <a:t>материально-технической базы школьных мастерских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+  </a:t>
            </a:r>
            <a:r>
              <a:rPr lang="ru-RU" dirty="0"/>
              <a:t>Материал очень </a:t>
            </a:r>
            <a:r>
              <a:rPr lang="ru-RU" dirty="0" smtClean="0"/>
              <a:t>прочный</a:t>
            </a:r>
            <a:endParaRPr lang="ru-RU" dirty="0"/>
          </a:p>
          <a:p>
            <a:r>
              <a:rPr lang="ru-RU" dirty="0"/>
              <a:t>       -  Возможна  и другая декоративная отделка изделия</a:t>
            </a:r>
          </a:p>
        </p:txBody>
      </p:sp>
    </p:spTree>
    <p:extLst>
      <p:ext uri="{BB962C8B-B14F-4D97-AF65-F5344CB8AC3E}">
        <p14:creationId xmlns:p14="http://schemas.microsoft.com/office/powerpoint/2010/main" xmlns="" val="1518439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ИСПОЛЬЗОВАННАЯ     </a:t>
            </a:r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Технология: Учебник для </a:t>
            </a:r>
            <a:r>
              <a:rPr lang="ru-RU" dirty="0" smtClean="0"/>
              <a:t>6 </a:t>
            </a:r>
            <a:r>
              <a:rPr lang="ru-RU" dirty="0"/>
              <a:t>класса общеобразовательной школы: Вариант для мальчиков (под ред. Симоненко В.Д.) Изд. 2-е, перераб. Самородский П.С., Симоненко В.Д., Тищенко А.Т. </a:t>
            </a:r>
          </a:p>
          <a:p>
            <a:r>
              <a:rPr lang="ru-RU" dirty="0"/>
              <a:t>Технология: Учебник для 5 класса общеобразовательных учреждений: Вариант для мальчиков (под ред. Симоненко В.Д.) Изд. 3-е, перераб., доп.. Симоненко В.Д., Тищенко А.Т., Самородский П.С. </a:t>
            </a:r>
          </a:p>
          <a:p>
            <a:r>
              <a:rPr lang="ru-RU" dirty="0"/>
              <a:t>Технология. </a:t>
            </a:r>
            <a:r>
              <a:rPr lang="ru-RU" dirty="0" smtClean="0"/>
              <a:t>6 </a:t>
            </a:r>
            <a:r>
              <a:rPr lang="ru-RU" dirty="0"/>
              <a:t>класс. П. С. Самородский, В. Д. Симоненко, А. Т. Тищенко </a:t>
            </a:r>
          </a:p>
          <a:p>
            <a:r>
              <a:rPr lang="ru-RU" dirty="0" smtClean="0"/>
              <a:t>Технология </a:t>
            </a:r>
            <a:r>
              <a:rPr lang="ru-RU" dirty="0"/>
              <a:t>Техн.труд (Самородский П.С., Тищенко А.Т., Симоненко В.Д.; ред.Симоненко В.Д.;М:Вентана-Граф,09) Изд. 3-е,перераб.. Самородский П.С., Тищенко А.Т., Симоненко В.Д.; ред.Симоненко В.Д. </a:t>
            </a:r>
          </a:p>
          <a:p>
            <a:r>
              <a:rPr lang="ru-RU" dirty="0"/>
              <a:t>Технология. 6 класс. П. С. Самородский, В. Д. Симоненко, А. Т. Тищенко </a:t>
            </a:r>
          </a:p>
          <a:p>
            <a:r>
              <a:rPr lang="ru-RU" dirty="0"/>
              <a:t>Технология. </a:t>
            </a:r>
            <a:r>
              <a:rPr lang="ru-RU" dirty="0" smtClean="0"/>
              <a:t>6 </a:t>
            </a:r>
            <a:r>
              <a:rPr lang="ru-RU" dirty="0"/>
              <a:t>класс (вариант для мальчиков). Поурочные планы по учебнику "Технология. </a:t>
            </a:r>
            <a:r>
              <a:rPr lang="ru-RU" dirty="0" smtClean="0"/>
              <a:t>6 </a:t>
            </a:r>
            <a:r>
              <a:rPr lang="ru-RU" dirty="0"/>
              <a:t>класс" под редакцией В. Д. Симоненко.</a:t>
            </a:r>
          </a:p>
        </p:txBody>
      </p:sp>
    </p:spTree>
    <p:extLst>
      <p:ext uri="{BB962C8B-B14F-4D97-AF65-F5344CB8AC3E}">
        <p14:creationId xmlns:p14="http://schemas.microsoft.com/office/powerpoint/2010/main" xmlns="" val="423225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Знания, полученные в процессе изучения технологии обработки древесины </a:t>
            </a:r>
            <a:r>
              <a:rPr lang="ru-RU" dirty="0" smtClean="0"/>
              <a:t>и основы выжигания оказались </a:t>
            </a:r>
            <a:r>
              <a:rPr lang="ru-RU" dirty="0"/>
              <a:t>достаточными для того, чтобы изготовить какое-либо </a:t>
            </a:r>
            <a:r>
              <a:rPr lang="ru-RU" dirty="0" smtClean="0"/>
              <a:t>изделие. </a:t>
            </a:r>
            <a:r>
              <a:rPr lang="ru-RU" dirty="0"/>
              <a:t>Все основные операции по обработке и художественной отделке изделий мне уже знакомы. Но с некоторыми из них можно познакомиться в процессе предстоящей работы по изготовлению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667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ОБОСНОВАНИЕ   КОНКРЕТНОЙ   ПОТРЕБНОСТИ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Подарок на день Рождения для мамы </a:t>
            </a:r>
          </a:p>
          <a:p>
            <a:r>
              <a:rPr lang="ru-RU" dirty="0" smtClean="0"/>
              <a:t>Для </a:t>
            </a:r>
            <a:r>
              <a:rPr lang="ru-RU" dirty="0"/>
              <a:t>выбора </a:t>
            </a:r>
            <a:r>
              <a:rPr lang="ru-RU" dirty="0" smtClean="0"/>
              <a:t>«сердца» </a:t>
            </a:r>
            <a:r>
              <a:rPr lang="ru-RU" dirty="0"/>
              <a:t>как объекта изготовления необходимо рассмотреть потребности моей </a:t>
            </a:r>
            <a:r>
              <a:rPr lang="ru-RU" dirty="0" smtClean="0"/>
              <a:t>мамы</a:t>
            </a:r>
            <a:r>
              <a:rPr lang="ru-RU" dirty="0"/>
              <a:t>.</a:t>
            </a:r>
            <a:r>
              <a:rPr lang="ru-RU" dirty="0" smtClean="0"/>
              <a:t> Рациональное расположение </a:t>
            </a:r>
            <a:r>
              <a:rPr lang="ru-RU" dirty="0"/>
              <a:t>«сердца»</a:t>
            </a:r>
            <a:r>
              <a:rPr lang="ru-RU" dirty="0" smtClean="0"/>
              <a:t> и </a:t>
            </a:r>
            <a:r>
              <a:rPr lang="ru-RU" dirty="0"/>
              <a:t>его назначение должны отвечать реальным нуждам и потребностям </a:t>
            </a:r>
            <a:r>
              <a:rPr lang="ru-RU" dirty="0" smtClean="0"/>
              <a:t>мамы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924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КРАТКОЕ   ОПРЕДЕЛЕНИЕ   ДИЗАЙНЕРСКОЙ  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Сделать красивое издание в подарок маме на день рождения.</a:t>
            </a:r>
          </a:p>
          <a:p>
            <a:r>
              <a:rPr lang="ru-RU" dirty="0" smtClean="0"/>
              <a:t>Изделие должно быть красивым, изящным, идеальным подарком.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95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ВЫБОР   МАТЕРИАЛОВ   ДЛЯ   </a:t>
            </a:r>
            <a:br>
              <a:rPr lang="ru-RU" dirty="0"/>
            </a:br>
            <a:r>
              <a:rPr lang="ru-RU" dirty="0" smtClean="0"/>
              <a:t>ИЗГОТОВЛЕНИЯ «СЕРДЦА»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Исследуя различные материалы, применяемые в производстве при </a:t>
            </a:r>
            <a:r>
              <a:rPr lang="ru-RU" dirty="0" smtClean="0"/>
              <a:t>изготовлении подарков, </a:t>
            </a:r>
            <a:r>
              <a:rPr lang="ru-RU" dirty="0"/>
              <a:t>я </a:t>
            </a:r>
            <a:r>
              <a:rPr lang="ru-RU" dirty="0" smtClean="0"/>
              <a:t>нашёл, </a:t>
            </a:r>
            <a:r>
              <a:rPr lang="ru-RU" dirty="0"/>
              <a:t>на мой взгляд, оптимальное соотношение между стоимостью материала, сложностью обработки этого материала и функциональными возможностями в результате эксплуатации (прочность, вес, долговечность).</a:t>
            </a:r>
          </a:p>
          <a:p>
            <a:r>
              <a:rPr lang="ru-RU" dirty="0"/>
              <a:t>Из возможных материалов ( древесина, пластмасса, ДВП, фанера, ДСП и другие) наиболее приемлемым оказалась </a:t>
            </a:r>
            <a:r>
              <a:rPr lang="ru-RU" dirty="0" smtClean="0"/>
              <a:t>фанера, </a:t>
            </a:r>
            <a:r>
              <a:rPr lang="ru-RU" dirty="0"/>
              <a:t>так как работа будет выполняться из фанеры 4 мм</a:t>
            </a:r>
            <a:r>
              <a:rPr lang="ru-RU" dirty="0" smtClean="0"/>
              <a:t>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306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ОБОСНОВАНИЕ   ВЫБОРА  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Главное в этом проекте то, что изделие можно сделать самостоятельно. При выборе данного проекта были учтены следующие моменты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процессе изготовления этого вертепа  использовались </a:t>
            </a:r>
            <a:r>
              <a:rPr lang="ru-RU" dirty="0" smtClean="0"/>
              <a:t>приобретённые </a:t>
            </a:r>
            <a:r>
              <a:rPr lang="ru-RU" dirty="0"/>
              <a:t>знания, умения и навыки в области изо, черчения, </a:t>
            </a:r>
            <a:r>
              <a:rPr lang="ru-RU" dirty="0" smtClean="0"/>
              <a:t>математики и </a:t>
            </a:r>
            <a:r>
              <a:rPr lang="ru-RU" dirty="0"/>
              <a:t>технологии</a:t>
            </a:r>
            <a:r>
              <a:rPr lang="ru-RU" dirty="0" smtClean="0"/>
              <a:t>.</a:t>
            </a:r>
          </a:p>
          <a:p>
            <a:r>
              <a:rPr lang="ru-RU" dirty="0"/>
              <a:t>Изготовление такого вертепа способствует закреплению раннее изученных тем, как «Разметка», «Работа с чертежом», «Пиление древесины», «Работа с клеем», «Художественная отделка изделия», «Правила безопасной работы».</a:t>
            </a:r>
          </a:p>
          <a:p>
            <a:endParaRPr lang="ru-RU" dirty="0"/>
          </a:p>
          <a:p>
            <a:r>
              <a:rPr lang="ru-RU" dirty="0"/>
              <a:t>Оснащение учебных мастерских позволяет выполнить этот проект, данная работа не опасна</a:t>
            </a:r>
          </a:p>
        </p:txBody>
      </p:sp>
    </p:spTree>
    <p:extLst>
      <p:ext uri="{BB962C8B-B14F-4D97-AF65-F5344CB8AC3E}">
        <p14:creationId xmlns:p14="http://schemas.microsoft.com/office/powerpoint/2010/main" xmlns="" val="1110232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ЭКОЛОГИЧЕСКОЕ      ОБОСНОВАНИЕ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ru-RU" dirty="0"/>
              <a:t>- иметь экологическую безопасность  для населения; </a:t>
            </a:r>
          </a:p>
          <a:p>
            <a:r>
              <a:rPr lang="ru-RU" dirty="0"/>
              <a:t>- минимальный ущерб природной среде и населению при устойчивом социально-экономическом развитии территорий; </a:t>
            </a:r>
          </a:p>
          <a:p>
            <a:r>
              <a:rPr lang="ru-RU" dirty="0"/>
              <a:t>- благоприятные экологические условия для проживания населения</a:t>
            </a:r>
            <a:r>
              <a:rPr lang="ru-RU" dirty="0" smtClean="0"/>
              <a:t>;</a:t>
            </a:r>
          </a:p>
          <a:p>
            <a:r>
              <a:rPr lang="ru-RU" dirty="0"/>
              <a:t>- выпуск экологически безопасной продукции; </a:t>
            </a:r>
          </a:p>
          <a:p>
            <a:r>
              <a:rPr lang="ru-RU" dirty="0"/>
              <a:t>- сохранение биологического разнообразия, чистоты</a:t>
            </a:r>
          </a:p>
        </p:txBody>
      </p:sp>
    </p:spTree>
    <p:extLst>
      <p:ext uri="{BB962C8B-B14F-4D97-AF65-F5344CB8AC3E}">
        <p14:creationId xmlns:p14="http://schemas.microsoft.com/office/powerpoint/2010/main" xmlns="" val="304972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Сначала берём лист фанеры и намечаем сердце</a:t>
            </a:r>
            <a:endParaRPr lang="ru-RU" dirty="0"/>
          </a:p>
        </p:txBody>
      </p:sp>
      <p:pic>
        <p:nvPicPr>
          <p:cNvPr id="4" name="Picture 2" descr="I:\DCIM\100CANON\IMG_00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599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:\DCIM\100CANON\IMG_0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54460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DCIM\100CANON\IMG_00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3821443" cy="236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4616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Потом выпиливаем</a:t>
            </a:r>
            <a:endParaRPr lang="ru-RU" dirty="0"/>
          </a:p>
        </p:txBody>
      </p:sp>
      <p:pic>
        <p:nvPicPr>
          <p:cNvPr id="4" name="Picture 3" descr="I:\DCIM\100CANON\IMG_00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599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8747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1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E4FFEA1-43A1-40BE-8523-D90AC15F4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AcademicPresentation1</Template>
  <TotalTime>0</TotalTime>
  <Words>740</Words>
  <Application>Microsoft Office PowerPoint</Application>
  <PresentationFormat>Экран (4:3)</PresentationFormat>
  <Paragraphs>76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AcademicPresentation1</vt:lpstr>
      <vt:lpstr>Подарок «Сердце» Подготовил ученик 6 Б класса  торопов Алексей</vt:lpstr>
      <vt:lpstr>Введение</vt:lpstr>
      <vt:lpstr>ОБОСНОВАНИЕ   КОНКРЕТНОЙ   ПОТРЕБНОСТИ</vt:lpstr>
      <vt:lpstr>КРАТКОЕ   ОПРЕДЕЛЕНИЕ   ДИЗАЙНЕРСКОЙ   ЗАДАЧИ</vt:lpstr>
      <vt:lpstr>ВЫБОР   МАТЕРИАЛОВ   ДЛЯ    ИЗГОТОВЛЕНИЯ «СЕРДЦА»</vt:lpstr>
      <vt:lpstr>ОБОСНОВАНИЕ   ВЫБОРА   ПРОЕКТА</vt:lpstr>
      <vt:lpstr>ЭКОЛОГИЧЕСКОЕ      ОБОСНОВАНИЕ</vt:lpstr>
      <vt:lpstr>Сначала берём лист фанеры и намечаем сердце</vt:lpstr>
      <vt:lpstr>Потом выпиливаем</vt:lpstr>
      <vt:lpstr>Берём цветной картон намечаем маленькие сердца и вырезаем их</vt:lpstr>
      <vt:lpstr>Наклеиваем их на заготовку</vt:lpstr>
      <vt:lpstr>Осталось только выжечь украшения</vt:lpstr>
      <vt:lpstr>Готовое изделие</vt:lpstr>
      <vt:lpstr>Технологическая карта</vt:lpstr>
      <vt:lpstr>Себестоимость</vt:lpstr>
      <vt:lpstr>ОЦЕНКА     ИЗДЕЛИЯ</vt:lpstr>
      <vt:lpstr>ИСПОЛЬЗОВАННАЯ    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2012-05-25T16:14:36Z</dcterms:created>
  <dcterms:modified xsi:type="dcterms:W3CDTF">2013-05-11T10:39:39Z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