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00199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ea typeface="Calibri"/>
              </a:rPr>
              <a:t>Мероприятие, посвященное жизни и творчеству М.Ю. Лермонтова(среди учащихся 5-9 классов).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381000" y="5805264"/>
            <a:ext cx="8458200" cy="648072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Выполнила учитель русского языка Климочкина М.Н.</a:t>
            </a:r>
          </a:p>
          <a:p>
            <a:pPr algn="r"/>
            <a:r>
              <a:rPr lang="ru-RU" sz="1600" dirty="0" smtClean="0"/>
              <a:t>МОУ»</a:t>
            </a:r>
            <a:r>
              <a:rPr lang="ru-RU" sz="1600" dirty="0" err="1" smtClean="0"/>
              <a:t>Ерышовская</a:t>
            </a:r>
            <a:r>
              <a:rPr lang="ru-RU" sz="1600" dirty="0" smtClean="0"/>
              <a:t> СОШ»</a:t>
            </a:r>
            <a:endParaRPr lang="ru-RU" sz="1600" dirty="0"/>
          </a:p>
        </p:txBody>
      </p:sp>
      <p:pic>
        <p:nvPicPr>
          <p:cNvPr id="4" name="Picture 2" descr="lermontov_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72816"/>
            <a:ext cx="5544616" cy="41044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4571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Рисунок Бузиной Виктории (6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/>
              <a:t>«Дубовый листок оторвался от ветки родимой</a:t>
            </a:r>
          </a:p>
          <a:p>
            <a:pPr algn="ctr"/>
            <a:r>
              <a:rPr lang="ru-RU" sz="2800" i="1" dirty="0" smtClean="0"/>
              <a:t>И в степь укатился,</a:t>
            </a:r>
          </a:p>
          <a:p>
            <a:pPr algn="ctr"/>
            <a:r>
              <a:rPr lang="ru-RU" sz="2800" i="1" dirty="0" smtClean="0"/>
              <a:t>жестокою бурей гонимый..»</a:t>
            </a:r>
          </a:p>
          <a:p>
            <a:pPr algn="r"/>
            <a:r>
              <a:rPr lang="ru-RU" sz="2800" i="1" dirty="0" smtClean="0"/>
              <a:t>(«Листок»)</a:t>
            </a:r>
            <a:endParaRPr lang="ru-RU" sz="2800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20688"/>
            <a:ext cx="5340350" cy="4752528"/>
          </a:xfrm>
        </p:spPr>
      </p:pic>
    </p:spTree>
    <p:extLst>
      <p:ext uri="{BB962C8B-B14F-4D97-AF65-F5344CB8AC3E}">
        <p14:creationId xmlns="" xmlns:p14="http://schemas.microsoft.com/office/powerpoint/2010/main" val="708842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Рисунок Медведевой Кристины (7 класс)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endParaRPr lang="ru-RU" sz="2800" i="1" dirty="0" smtClean="0"/>
          </a:p>
          <a:p>
            <a:pPr algn="ctr"/>
            <a:endParaRPr lang="ru-RU" sz="2800" i="1" dirty="0"/>
          </a:p>
          <a:p>
            <a:pPr algn="ctr"/>
            <a:r>
              <a:rPr lang="ru-RU" sz="2800" i="1" dirty="0" smtClean="0"/>
              <a:t>«..Забил снаряд я в пушку туго..»</a:t>
            </a:r>
          </a:p>
          <a:p>
            <a:pPr algn="r"/>
            <a:r>
              <a:rPr lang="ru-RU" sz="2800" i="1" dirty="0" smtClean="0"/>
              <a:t>(«Бородино»)</a:t>
            </a:r>
            <a:endParaRPr lang="ru-RU" sz="2800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9600"/>
            <a:ext cx="5112568" cy="4800600"/>
          </a:xfrm>
        </p:spPr>
      </p:pic>
    </p:spTree>
    <p:extLst>
      <p:ext uri="{BB962C8B-B14F-4D97-AF65-F5344CB8AC3E}">
        <p14:creationId xmlns="" xmlns:p14="http://schemas.microsoft.com/office/powerpoint/2010/main" val="406584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Цели: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Обобщить и систематизировать знания, полученные при изучении творчества М.Ю. Лермонтова.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Развивать интерес к чтению, формировать у детей способность внимательно и вдумчиво относиться к слову.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Воспитывать у учащихся читательский вкус.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mtClean="0">
                <a:latin typeface="Times New Roman"/>
                <a:ea typeface="Calibri"/>
                <a:cs typeface="Times New Roman"/>
              </a:rPr>
              <a:t>Развитие творческих,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коммуникативных способностей учащихся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011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  <a:latin typeface="Times New Roman"/>
                <a:ea typeface="Calibri"/>
              </a:rPr>
              <a:t>выставка </a:t>
            </a:r>
            <a:r>
              <a:rPr lang="ru-RU" dirty="0" smtClean="0">
                <a:effectLst/>
                <a:latin typeface="Times New Roman"/>
                <a:ea typeface="Calibri"/>
              </a:rPr>
              <a:t>книг к юбилею поэта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8064896" cy="5040560"/>
          </a:xfrm>
        </p:spPr>
      </p:pic>
    </p:spTree>
    <p:extLst>
      <p:ext uri="{BB962C8B-B14F-4D97-AF65-F5344CB8AC3E}">
        <p14:creationId xmlns="" xmlns:p14="http://schemas.microsoft.com/office/powerpoint/2010/main" val="193435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4E3B30"/>
                </a:solidFill>
              </a:rPr>
              <a:t>Открытие мероприятия (ведущие -учащиеся 9 и 6 класса)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32856"/>
            <a:ext cx="4191000" cy="417646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56792"/>
            <a:ext cx="4343400" cy="4034383"/>
          </a:xfrm>
        </p:spPr>
      </p:pic>
    </p:spTree>
    <p:extLst>
      <p:ext uri="{BB962C8B-B14F-4D97-AF65-F5344CB8AC3E}">
        <p14:creationId xmlns="" xmlns:p14="http://schemas.microsoft.com/office/powerpoint/2010/main" val="287779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Гости и участники мероприятия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4191000" cy="410445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56792"/>
            <a:ext cx="4343400" cy="4032447"/>
          </a:xfrm>
        </p:spPr>
      </p:pic>
    </p:spTree>
    <p:extLst>
      <p:ext uri="{BB962C8B-B14F-4D97-AF65-F5344CB8AC3E}">
        <p14:creationId xmlns="" xmlns:p14="http://schemas.microsoft.com/office/powerpoint/2010/main" val="181370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Интересные факты из детства поэта(знакомят учащиеся 6 класса)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72816"/>
            <a:ext cx="4191000" cy="453650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84785"/>
            <a:ext cx="4343400" cy="4104456"/>
          </a:xfrm>
        </p:spPr>
      </p:pic>
    </p:spTree>
    <p:extLst>
      <p:ext uri="{BB962C8B-B14F-4D97-AF65-F5344CB8AC3E}">
        <p14:creationId xmlns="" xmlns:p14="http://schemas.microsoft.com/office/powerpoint/2010/main" val="80550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«Своя игра» по биографии и творчеству </a:t>
            </a:r>
            <a:r>
              <a:rPr lang="ru-RU" dirty="0" err="1" smtClean="0"/>
              <a:t>М.Ю.Лермонтова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7704856" cy="4824536"/>
          </a:xfrm>
        </p:spPr>
      </p:pic>
    </p:spTree>
    <p:extLst>
      <p:ext uri="{BB962C8B-B14F-4D97-AF65-F5344CB8AC3E}">
        <p14:creationId xmlns="" xmlns:p14="http://schemas.microsoft.com/office/powerpoint/2010/main" val="396478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Выставка рисунков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7776864" cy="5184576"/>
          </a:xfrm>
        </p:spPr>
      </p:pic>
    </p:spTree>
    <p:extLst>
      <p:ext uri="{BB962C8B-B14F-4D97-AF65-F5344CB8AC3E}">
        <p14:creationId xmlns="" xmlns:p14="http://schemas.microsoft.com/office/powerpoint/2010/main" val="375030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Рисунок  Гурьянова </a:t>
            </a:r>
            <a:r>
              <a:rPr lang="ru-RU" dirty="0" err="1" smtClean="0"/>
              <a:t>ивана</a:t>
            </a:r>
            <a:r>
              <a:rPr lang="ru-RU" dirty="0" smtClean="0"/>
              <a:t> (5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/>
              <a:t>«..Корабль одинокий несется,</a:t>
            </a:r>
          </a:p>
          <a:p>
            <a:pPr algn="ctr"/>
            <a:r>
              <a:rPr lang="ru-RU" sz="2800" i="1" dirty="0" smtClean="0"/>
              <a:t>Несется на всех парусах..»</a:t>
            </a:r>
          </a:p>
          <a:p>
            <a:pPr algn="ctr"/>
            <a:r>
              <a:rPr lang="ru-RU" sz="2800" i="1" dirty="0" smtClean="0"/>
              <a:t>(«Воздушный корабль»)</a:t>
            </a:r>
            <a:endParaRPr lang="ru-RU" sz="2800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548680"/>
            <a:ext cx="5340350" cy="4752527"/>
          </a:xfrm>
        </p:spPr>
      </p:pic>
    </p:spTree>
    <p:extLst>
      <p:ext uri="{BB962C8B-B14F-4D97-AF65-F5344CB8AC3E}">
        <p14:creationId xmlns="" xmlns:p14="http://schemas.microsoft.com/office/powerpoint/2010/main" val="2648323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171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Мероприятие, посвященное жизни и творчеству М.Ю. Лермонтова(среди учащихся 5-9 классов).</vt:lpstr>
      <vt:lpstr>Слайд 2</vt:lpstr>
      <vt:lpstr>выставка книг к юбилею поэта</vt:lpstr>
      <vt:lpstr>Открытие мероприятия (ведущие -учащиеся 9 и 6 класса)</vt:lpstr>
      <vt:lpstr>Гости и участники мероприятия</vt:lpstr>
      <vt:lpstr>Интересные факты из детства поэта(знакомят учащиеся 6 класса)</vt:lpstr>
      <vt:lpstr>«Своя игра» по биографии и творчеству М.Ю.Лермонтова</vt:lpstr>
      <vt:lpstr>Выставка рисунков </vt:lpstr>
      <vt:lpstr>Рисунок  Гурьянова ивана (5 кл.)</vt:lpstr>
      <vt:lpstr>Рисунок Бузиной Виктории (6 кл.)</vt:lpstr>
      <vt:lpstr>Рисунок Медведевой Кристины (7 класс)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Мероприятие, посвященное жизни и творчеству М.Ю. Лермонтова(среди учащихся 5-9 классов).</dc:title>
  <dc:creator>Админ</dc:creator>
  <cp:lastModifiedBy>admin</cp:lastModifiedBy>
  <cp:revision>9</cp:revision>
  <dcterms:created xsi:type="dcterms:W3CDTF">2014-11-11T17:53:03Z</dcterms:created>
  <dcterms:modified xsi:type="dcterms:W3CDTF">2014-11-14T18:10:05Z</dcterms:modified>
</cp:coreProperties>
</file>