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5" r:id="rId24"/>
    <p:sldId id="286" r:id="rId25"/>
    <p:sldId id="287" r:id="rId26"/>
    <p:sldId id="280" r:id="rId27"/>
    <p:sldId id="281" r:id="rId28"/>
    <p:sldId id="282" r:id="rId29"/>
    <p:sldId id="283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5" autoAdjust="0"/>
    <p:restoredTop sz="94637" autoAdjust="0"/>
  </p:normalViewPr>
  <p:slideViewPr>
    <p:cSldViewPr>
      <p:cViewPr varScale="1">
        <p:scale>
          <a:sx n="84" d="100"/>
          <a:sy n="84" d="100"/>
        </p:scale>
        <p:origin x="-1110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7" d="100"/>
          <a:sy n="57" d="100"/>
        </p:scale>
        <p:origin x="-303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B3C6E1-11B0-432F-A25A-786F5C25AA57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5F9FD-6845-44BD-98D9-0FDBD60635F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88405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EF419-CA9C-4BBE-B16A-63140542C90E}" type="datetimeFigureOut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F44737-AFB8-4868-9B26-E667BBDDAD2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001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9DFA0D-B2B0-44E4-A3AF-E8FE582CB9E9}" type="datetime1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7591F2-65EB-48DF-842C-682B41C8BFA9}" type="datetime1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3052C-644E-4AAC-BA4E-43F6B4876786}" type="datetime1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26D2A6-672D-4E7D-A22C-737F9F18DDFF}" type="datetime1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D3CD-7842-4922-86D6-FEB44EA818CD}" type="datetime1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100E8C-BE37-4019-A595-5F7124CD5ABA}" type="datetime1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534EE1-8464-485E-B450-BF90CC08E26E}" type="datetime1">
              <a:rPr lang="ru-RU" smtClean="0"/>
              <a:pPr/>
              <a:t>10.11.2014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008446-26DF-48AE-9516-5E05CCC864BE}" type="datetime1">
              <a:rPr lang="ru-RU" smtClean="0"/>
              <a:pPr/>
              <a:t>10.11.2014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9FD9F-5033-4A2B-B860-BA457C67D930}" type="datetime1">
              <a:rPr lang="ru-RU" smtClean="0"/>
              <a:pPr/>
              <a:t>10.11.2014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586FF1-1A92-44D3-88C2-7D0F08C3C436}" type="datetime1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A5670F-61D2-4B60-9ADE-492DBCCB8FFE}" type="datetime1">
              <a:rPr lang="ru-RU" smtClean="0"/>
              <a:pPr/>
              <a:t>10.11.2014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1A1B9-B3BF-4D6B-B658-39A3AC1E344C}" type="datetime1">
              <a:rPr lang="ru-RU" smtClean="0"/>
              <a:pPr/>
              <a:t>10.11.2014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43042" y="6143644"/>
            <a:ext cx="621510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РУСЬ ВЕЛИКАЯ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11266" name="Picture 2" descr="http://stat18.privet.ru/lr/0a33e7ec0ace983ea6e35c7271559a7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14290"/>
            <a:ext cx="8267012" cy="607223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71472" y="428604"/>
            <a:ext cx="157163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МБОУ КСОШ № 13</a:t>
            </a:r>
          </a:p>
          <a:p>
            <a:r>
              <a:rPr lang="ru-RU" sz="900" dirty="0" smtClean="0">
                <a:latin typeface="Times New Roman" pitchFamily="18" charset="0"/>
                <a:cs typeface="Times New Roman" pitchFamily="18" charset="0"/>
              </a:rPr>
              <a:t>г. Новый Уренгой</a:t>
            </a:r>
          </a:p>
          <a:p>
            <a:r>
              <a:rPr lang="ru-RU" sz="900" smtClean="0">
                <a:latin typeface="Times New Roman" pitchFamily="18" charset="0"/>
                <a:cs typeface="Times New Roman" pitchFamily="18" charset="0"/>
              </a:rPr>
              <a:t>Хиль О.А.</a:t>
            </a:r>
            <a:endParaRPr lang="ru-RU" sz="90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26626" name="Picture 2" descr="http://img01.chitalnya.ru/upload2/341/9228907790966332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382" y="1357298"/>
            <a:ext cx="7828774" cy="5214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1071538" y="142852"/>
            <a:ext cx="6929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МАСЛЕНИЦА</a:t>
            </a:r>
            <a:endParaRPr lang="ru-RU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5984" y="928670"/>
            <a:ext cx="5429288" cy="35086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Вопрос</a:t>
            </a:r>
          </a:p>
          <a:p>
            <a:pPr algn="ctr"/>
            <a:endParaRPr lang="ru-RU" sz="3600" b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каком году на Руси было принято христианство?</a:t>
            </a:r>
            <a:endParaRPr lang="ru-RU" sz="44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714348" y="1285860"/>
            <a:ext cx="7500990" cy="415498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1143000" indent="-1143000">
              <a:buAutoNum type="arabicPeriod"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1988 </a:t>
            </a:r>
          </a:p>
          <a:p>
            <a:pPr marL="1143000" indent="-1143000">
              <a:buAutoNum type="arabicPeriod"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1088</a:t>
            </a:r>
          </a:p>
          <a:p>
            <a:pPr marL="1143000" indent="-1143000">
              <a:buAutoNum type="arabicPeriod"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988</a:t>
            </a:r>
          </a:p>
          <a:p>
            <a:pPr marL="1143000" indent="-1143000">
              <a:buAutoNum type="arabicPeriod"/>
            </a:pPr>
            <a:r>
              <a:rPr lang="ru-RU" sz="6600" dirty="0" smtClean="0">
                <a:latin typeface="Times New Roman" pitchFamily="18" charset="0"/>
                <a:cs typeface="Times New Roman" pitchFamily="18" charset="0"/>
              </a:rPr>
              <a:t>2000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13</a:t>
            </a:fld>
            <a:endParaRPr lang="ru-RU"/>
          </a:p>
        </p:txBody>
      </p:sp>
      <p:pic>
        <p:nvPicPr>
          <p:cNvPr id="25602" name="Picture 2" descr="http://stat20.privet.ru/lr/0c0372e12e3619d5cf56e3f35751714e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57290" y="1428736"/>
            <a:ext cx="6786610" cy="51067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3214678" y="0"/>
            <a:ext cx="314327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9600" dirty="0" smtClean="0">
                <a:latin typeface="Times New Roman" pitchFamily="18" charset="0"/>
                <a:cs typeface="Times New Roman" pitchFamily="18" charset="0"/>
              </a:rPr>
              <a:t>988</a:t>
            </a:r>
            <a:endParaRPr lang="ru-RU" sz="9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14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428604"/>
            <a:ext cx="9001156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Вопрос</a:t>
            </a:r>
          </a:p>
          <a:p>
            <a:pPr algn="ctr"/>
            <a:endParaRPr lang="ru-RU" sz="5400" b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Одним из почитаемых 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святых на Руси всегда был 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Сергий Радонежский, 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назовите его имя в миру 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(до принятия монашеского сана) </a:t>
            </a:r>
            <a:endParaRPr lang="ru-RU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15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785794"/>
            <a:ext cx="8001056" cy="5293757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Варфоломей</a:t>
            </a:r>
          </a:p>
          <a:p>
            <a:pPr marL="342900" indent="-342900">
              <a:buAutoNum type="arabicPeriod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Дмитрий</a:t>
            </a:r>
          </a:p>
          <a:p>
            <a:pPr marL="342900" indent="-342900">
              <a:buAutoNum type="arabicPeriod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Кирилл</a:t>
            </a:r>
          </a:p>
          <a:p>
            <a:pPr marL="342900" indent="-342900">
              <a:buAutoNum type="arabicPeriod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Константин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16</a:t>
            </a:fld>
            <a:endParaRPr lang="ru-RU"/>
          </a:p>
        </p:txBody>
      </p:sp>
      <p:pic>
        <p:nvPicPr>
          <p:cNvPr id="28674" name="Picture 2" descr="G:\викторина\викторина Русь великая\Сергий Радонежск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4" y="571480"/>
            <a:ext cx="4643451" cy="571501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857232"/>
            <a:ext cx="3571900" cy="255454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Имя Сергия Радонежского в миру -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Варфоломей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17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85852" y="1000108"/>
            <a:ext cx="6572296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Вопрос</a:t>
            </a:r>
          </a:p>
          <a:p>
            <a:pPr algn="ctr"/>
            <a:endParaRPr lang="ru-RU" sz="4400" b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Назовите монастырь основанный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Сергием Радонежским</a:t>
            </a:r>
            <a:endParaRPr lang="ru-RU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18</a:t>
            </a:fld>
            <a:endParaRPr lang="ru-RU"/>
          </a:p>
        </p:txBody>
      </p:sp>
      <p:pic>
        <p:nvPicPr>
          <p:cNvPr id="29698" name="Picture 2" descr="http://express-sp.info/wp-content/uploads/2013/07/troice_lavr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636154"/>
            <a:ext cx="4071966" cy="27598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0" name="Picture 4" descr="http://www.pravmir.ru/wp-content/uploads/2013/06/vas-bl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285728"/>
            <a:ext cx="3786214" cy="30230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71472" y="571480"/>
            <a:ext cx="3786214" cy="2585323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ХРАМ ВАСИЛИЯ БЛАЖЕННОГО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ТРОИЦЕ-СЕРГИЕВА ЛАВРА</a:t>
            </a:r>
          </a:p>
          <a:p>
            <a:pPr marL="342900" indent="-342900">
              <a:buAutoNum type="arabicPeriod"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ХРАМ ХРИСТА СПАСИТЕЛЯ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  <p:pic>
        <p:nvPicPr>
          <p:cNvPr id="29702" name="Picture 6" descr="http://gusev-fond.ru/wp-content/uploads/2012/07/0_612de_22238db6_small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57818" y="3429000"/>
            <a:ext cx="2706462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4282" y="3571876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643438" y="357166"/>
            <a:ext cx="3571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43900" y="3857628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428604"/>
            <a:ext cx="7500990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342900" indent="-342900" algn="ctr"/>
            <a:r>
              <a:rPr lang="ru-RU" sz="36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ТРОИЦЕ-СЕРГИЕВА ЛАВРА</a:t>
            </a:r>
          </a:p>
        </p:txBody>
      </p:sp>
      <p:pic>
        <p:nvPicPr>
          <p:cNvPr id="33794" name="Picture 2" descr="http://www.sputnik74.ru/up/russia/img/Xs55nM4NUKUcBWdOSEeeE1w8ISqqGtaN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71670" y="1071546"/>
            <a:ext cx="4643470" cy="5572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1357299"/>
            <a:ext cx="4572000" cy="4185761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Вопрос</a:t>
            </a:r>
          </a:p>
          <a:p>
            <a:pPr algn="ctr"/>
            <a:endParaRPr lang="ru-RU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Какое дерево считается символом России?</a:t>
            </a:r>
            <a:endParaRPr lang="ru-RU" sz="4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500042"/>
            <a:ext cx="6786610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Вопрос</a:t>
            </a:r>
          </a:p>
          <a:p>
            <a:pPr algn="ctr"/>
            <a:endParaRPr lang="ru-RU" sz="4400" b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Кто получил благословение от 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Сергия Радонежского на борьбу с Мамаем в 1378 году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pic>
        <p:nvPicPr>
          <p:cNvPr id="34818" name="Picture 2" descr="http://s011.radikal.ru/i317/1101/56/b46cccfe165e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00760" y="3143248"/>
            <a:ext cx="2822488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4820" name="Picture 4" descr="http://gameplay.pl/galeria/ilustracja/70_5726528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214290"/>
            <a:ext cx="2922441" cy="32146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428992" y="428604"/>
            <a:ext cx="5429288" cy="2215991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Наполеон Бонапарт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Кутузов М.И.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Дмитрий Донской</a:t>
            </a:r>
          </a:p>
          <a:p>
            <a:pPr marL="342900" indent="-342900">
              <a:buAutoNum type="arabicPeriod"/>
            </a:pPr>
            <a:endParaRPr lang="ru-RU" dirty="0" smtClean="0"/>
          </a:p>
        </p:txBody>
      </p:sp>
      <p:pic>
        <p:nvPicPr>
          <p:cNvPr id="34822" name="Picture 6" descr="http://www.xenophon-mil.org/rushistory/borodino/kutuzov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3571876"/>
            <a:ext cx="2928957" cy="3089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14282" y="357166"/>
            <a:ext cx="28575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8596" y="5929330"/>
            <a:ext cx="85725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500694" y="3286124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pic>
        <p:nvPicPr>
          <p:cNvPr id="3" name="Picture 2" descr="http://s011.radikal.ru/i317/1101/56/b46cccfe165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357166"/>
            <a:ext cx="4924341" cy="58579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5143504" y="714356"/>
            <a:ext cx="37147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Дмитрий</a:t>
            </a:r>
          </a:p>
          <a:p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Донской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642918"/>
            <a:ext cx="692948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Вопрос</a:t>
            </a:r>
          </a:p>
          <a:p>
            <a:pPr algn="ctr"/>
            <a:endParaRPr lang="ru-RU" sz="5400" b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Какими словами  заканчивается припев гимна Российской Федерации?</a:t>
            </a:r>
            <a:endParaRPr lang="ru-RU" sz="44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357158" y="714356"/>
            <a:ext cx="8358246" cy="480131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742950" indent="-742950"/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742950" indent="-742950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1. Славься, Отечество наше свободное!</a:t>
            </a:r>
          </a:p>
          <a:p>
            <a:pPr marL="742950" indent="-742950">
              <a:buAutoNum type="arabicPeriod"/>
            </a:pP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2. Славься, страна! Мы гордимся тобой!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3. Хранимая Богом родная земля!</a:t>
            </a:r>
          </a:p>
          <a:p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4. Так было, так есть и так будет всегда!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714348" y="428604"/>
            <a:ext cx="77867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Славься, страна! Мы гордимся тобой!</a:t>
            </a:r>
            <a:endParaRPr lang="ru-RU" sz="3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6" name="Picture 2" descr="http://www.fruct.org/sites/default/files/flag_russia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1071546"/>
            <a:ext cx="8096289" cy="551237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26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214414" y="1000108"/>
            <a:ext cx="671517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Вопрос</a:t>
            </a:r>
          </a:p>
          <a:p>
            <a:pPr algn="ctr"/>
            <a:endParaRPr lang="ru-RU" sz="5400" b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 наша Родина называлась в древние времена</a:t>
            </a:r>
            <a:endParaRPr lang="ru-RU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571472" y="785794"/>
            <a:ext cx="800105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ДЕРЖАВА</a:t>
            </a:r>
          </a:p>
          <a:p>
            <a:pPr marL="742950" indent="-742950">
              <a:buAutoNum type="arabicPeriod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ИМПЕРИЯ</a:t>
            </a:r>
          </a:p>
          <a:p>
            <a:pPr marL="742950" indent="-742950">
              <a:buAutoNum type="arabicPeriod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СССР</a:t>
            </a:r>
          </a:p>
          <a:p>
            <a:pPr marL="742950" indent="-742950">
              <a:buAutoNum type="arabicPeriod"/>
            </a:pPr>
            <a:r>
              <a:rPr lang="ru-RU" sz="8000" dirty="0" smtClean="0">
                <a:latin typeface="Times New Roman" pitchFamily="18" charset="0"/>
                <a:cs typeface="Times New Roman" pitchFamily="18" charset="0"/>
              </a:rPr>
              <a:t>РУСЬ</a:t>
            </a:r>
            <a:endParaRPr lang="ru-RU" sz="8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00100" y="928670"/>
            <a:ext cx="6715172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 algn="ctr"/>
            <a:endParaRPr lang="ru-RU" sz="96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742950" indent="-742950" algn="ctr"/>
            <a:r>
              <a:rPr lang="ru-RU" sz="9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РУСЬ</a:t>
            </a:r>
            <a:endParaRPr lang="ru-RU" sz="9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29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000108"/>
            <a:ext cx="7429552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Вопрос</a:t>
            </a:r>
          </a:p>
          <a:p>
            <a:pPr algn="ctr"/>
            <a:endParaRPr lang="ru-RU" sz="2400" b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Назовите первый город в Сибири</a:t>
            </a:r>
            <a:endParaRPr lang="ru-RU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  <p:pic>
        <p:nvPicPr>
          <p:cNvPr id="14338" name="Picture 2" descr="http://img696.imageshack.us/img696/6752/dub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4015159" cy="30113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42844" y="214290"/>
            <a:ext cx="12144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4" name="Picture 8" descr="http://img1.liveinternet.ru/images/attach/c/1/60/476/60476910_1276852869_____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32" y="0"/>
            <a:ext cx="3159624" cy="42148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5786446" y="214290"/>
            <a:ext cx="178595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346" name="Picture 10" descr="http://www.poetryclub.com.ua/upload/poem_all/002696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214686"/>
            <a:ext cx="5119684" cy="34015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6072198" y="4286256"/>
            <a:ext cx="2428892" cy="193899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ДУБ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БЕРЕЗА</a:t>
            </a:r>
          </a:p>
          <a:p>
            <a:pPr marL="342900" indent="-342900">
              <a:buAutoNum type="arabicPeriod"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ЛИПА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8596" y="3429000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30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4282" y="4286256"/>
            <a:ext cx="3929090" cy="212365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ОМСК</a:t>
            </a:r>
          </a:p>
          <a:p>
            <a:pPr marL="342900" indent="-34290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ТЮМЕНЬ</a:t>
            </a:r>
          </a:p>
          <a:p>
            <a:pPr marL="342900" indent="-342900">
              <a:buAutoNum type="arabicPeriod"/>
            </a:pP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ЧЕЛЯБИНСК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08" name="Picture 4" descr="http://s03.radikal.ru/i176/0908/b0/292f85dcf6e6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4282" y="785794"/>
            <a:ext cx="3714776" cy="29428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14282" y="142852"/>
            <a:ext cx="642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4286256"/>
            <a:ext cx="5715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10" name="Picture 6" descr="http://stat17.privet.ru/lr/0929deff15616874d6dff302aeb44bb5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14942" y="642918"/>
            <a:ext cx="3672026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786314" y="428604"/>
            <a:ext cx="4286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7112" name="Picture 8" descr="http://img0.liveinternet.ru/images/attach/c/0/52/194/52194813_1260331207_ryaz_35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4429132"/>
            <a:ext cx="3452794" cy="2228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31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00100" y="142852"/>
            <a:ext cx="742955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ТЮМЕНЬ</a:t>
            </a:r>
            <a:endParaRPr lang="ru-RU" sz="8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stat17.privet.ru/lr/0929deff15616874d6dff302aeb44bb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596" y="1285860"/>
            <a:ext cx="3672026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4" name="Picture 2" descr="http://autoyahta.ru/uploads/images/tyumen(1)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357298"/>
            <a:ext cx="3762368" cy="29647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156" name="Picture 4" descr="http://autotravel.ru/phalbum/90212/13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9124" y="4071942"/>
            <a:ext cx="3731799" cy="2500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500034" y="642918"/>
            <a:ext cx="82153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Вопрос</a:t>
            </a:r>
          </a:p>
          <a:p>
            <a:pPr algn="ctr"/>
            <a:endParaRPr lang="ru-RU" sz="5400" b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Какой государственный праздник отмечают в России </a:t>
            </a:r>
          </a:p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12 декабря</a:t>
            </a:r>
            <a:endParaRPr lang="ru-RU" sz="5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33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928670"/>
            <a:ext cx="8001056" cy="483209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ДЕНЬ КОНСТИТУЦИИ РОССИЙСКОЙ ФЕДЕНАЦИИ</a:t>
            </a:r>
          </a:p>
          <a:p>
            <a:pPr marL="342900" indent="-342900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ДЕНЬ МОЛОДЕЖИ</a:t>
            </a:r>
          </a:p>
          <a:p>
            <a:pPr marL="342900" indent="-342900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МЕЖДУНАРОДНЫЙ ЖЕНСКИЙ ДЕНЬ</a:t>
            </a:r>
          </a:p>
          <a:p>
            <a:pPr marL="342900" indent="-342900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ДЕНЬ МАТЕРИ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34</a:t>
            </a:fld>
            <a:endParaRPr lang="ru-RU"/>
          </a:p>
        </p:txBody>
      </p:sp>
      <p:pic>
        <p:nvPicPr>
          <p:cNvPr id="50178" name="Picture 2" descr="http://mo.astrobl.ru/khosheutovskijselsovet/sites/mo.astrobl.ru.khosheutovskijselsovet/files/u78/2052388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571480"/>
            <a:ext cx="7981332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642910" y="1000108"/>
            <a:ext cx="785818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Вопрос</a:t>
            </a:r>
          </a:p>
          <a:p>
            <a:pPr algn="ctr"/>
            <a:endParaRPr lang="ru-RU" sz="5400" b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Какая птица изображена на гербе города Новый Уренгой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214282" y="714356"/>
            <a:ext cx="3429024" cy="1661993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Аист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Белоголовый орел</a:t>
            </a:r>
          </a:p>
          <a:p>
            <a:pPr marL="342900" indent="-342900">
              <a:buAutoNum type="arabicPeriod"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Полярная сова</a:t>
            </a:r>
          </a:p>
          <a:p>
            <a:pPr marL="342900" indent="-342900"/>
            <a:endParaRPr lang="ru-RU" dirty="0"/>
          </a:p>
        </p:txBody>
      </p:sp>
      <p:pic>
        <p:nvPicPr>
          <p:cNvPr id="54274" name="Picture 2" descr="http://stuffkit.com/wp-content/uploads/2012/05/wildlife-pictures-36-550x44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3357562"/>
            <a:ext cx="3750494" cy="30003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76" name="Picture 4" descr="http://www.mostgames.net/uploads/posts/2012-10/1349091244_wls9vmoibpk7tvc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10" y="3571876"/>
            <a:ext cx="3968777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4280" name="Picture 8" descr="http://www.kid.ru/forummam3/fdfca9ef38e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285728"/>
            <a:ext cx="3985305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143372" y="214290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4282" y="3500438"/>
            <a:ext cx="5000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72528" y="3000372"/>
            <a:ext cx="57147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37</a:t>
            </a:fld>
            <a:endParaRPr lang="ru-RU"/>
          </a:p>
        </p:txBody>
      </p:sp>
      <p:pic>
        <p:nvPicPr>
          <p:cNvPr id="53250" name="Picture 2" descr="http://postrussia.info/wp-content/uploads/2013/11/%D1%82%D0%B2%D0%B8%D1%82%D1%82%D0%B5%D1%80-%D0%BC%D0%B0%D1%80%D0%B0%D1%84%D0%BE%D0%BD-5-%D0%BD%D0%BE%D1%8F%D0%B1%D1%80%D1%8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5984" y="1630748"/>
            <a:ext cx="4500594" cy="522725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-571536" y="5715016"/>
            <a:ext cx="4000528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СОВА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428604"/>
            <a:ext cx="800105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НОВЫЙ УРЕНГОЙ</a:t>
            </a:r>
            <a:endParaRPr lang="ru-RU" sz="54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1095920" y="571480"/>
            <a:ext cx="695216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Вопрос для всех</a:t>
            </a:r>
          </a:p>
          <a:p>
            <a:pPr algn="ctr"/>
            <a:endParaRPr lang="ru-RU" sz="4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Название какого полуострова говорит само за себя?</a:t>
            </a:r>
            <a:endParaRPr lang="ru-RU" sz="4400" b="1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1214414" y="214290"/>
            <a:ext cx="6572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ЯМАЛ</a:t>
            </a:r>
            <a:endParaRPr lang="ru-RU" sz="8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6324" name="Picture 4" descr="http://yamal.rgo.ru/files/2010/09/8-.jpg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55964" y="1428736"/>
            <a:ext cx="2645893" cy="2571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6" name="Picture 6" descr="http://www.rusbiznews.ru/content/images/nature/yamal_deer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4286256"/>
            <a:ext cx="2714644" cy="20359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28" name="Picture 8" descr="http://pro-fermu.ru/wp-content/uploads/yamal2004_085-300x22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428736"/>
            <a:ext cx="2857500" cy="21431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30" name="Picture 10" descr="http://files.anub.ru/uploads/05.2009/124283174044_wp26-small.jpg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1802" y="2071678"/>
            <a:ext cx="2571760" cy="19288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34" name="Picture 14" descr="http://turistclub.tomsk.ru/UserFiles/Image/2_1277773519.jpg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929066"/>
            <a:ext cx="2232041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6336" name="Picture 16" descr="http://img.videla.ru/18.04.13/Yamal-photos/Yamal-photos-3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12458" y="4429132"/>
            <a:ext cx="2907778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000100" y="0"/>
            <a:ext cx="678661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БЕРЁЗА</a:t>
            </a:r>
            <a:endParaRPr lang="ru-RU" sz="8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82" name="Picture 2" descr="http://stat21.privet.ru/lr/0c24aa80689e263514488b4a54a85f7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00166" y="1500174"/>
            <a:ext cx="6191250" cy="5114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165668" y="928670"/>
            <a:ext cx="4812664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Вопрос</a:t>
            </a: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Назовите главную зерновую культуру России</a:t>
            </a:r>
            <a:endParaRPr lang="ru-RU" sz="44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21506" name="Picture 2" descr="http://www.alforda.com/fruit_health/photos/Wheat1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1" y="357166"/>
            <a:ext cx="4476781" cy="3357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08" name="Picture 4" descr="http://www.o-moloke.ru/staff_files/7075216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13353" y="0"/>
            <a:ext cx="4411579" cy="35718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1510" name="Picture 6" descr="http://august.in.ua/sites/default/files/image_prod/proso_0.jpg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7720" y="3571876"/>
            <a:ext cx="4286280" cy="28450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85720" y="357166"/>
            <a:ext cx="11430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58148" y="285728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929586" y="5786454"/>
            <a:ext cx="7858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1472" y="3929066"/>
            <a:ext cx="3786214" cy="193899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1. ПШЕНИЦА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2. КУКУРУЗА</a:t>
            </a:r>
          </a:p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3. ПРОСО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1428728" y="357166"/>
            <a:ext cx="60722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ПШЕНИЦА</a:t>
            </a:r>
            <a:endParaRPr lang="ru-RU" sz="6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http://www.alforda.com/fruit_health/photos/Wheat12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428736"/>
            <a:ext cx="6929486" cy="5197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071670" y="642918"/>
            <a:ext cx="5286412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5400" b="1" u="sng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Вопрос</a:t>
            </a:r>
          </a:p>
          <a:p>
            <a:pPr algn="ctr"/>
            <a:endParaRPr lang="ru-RU" sz="5400" b="1" u="sng" cap="all" dirty="0" smtClean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Как называется русский народный праздник, связанный с проводами зимы?</a:t>
            </a:r>
            <a:endParaRPr lang="ru-RU" sz="4400" b="1" u="sng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pic>
        <p:nvPicPr>
          <p:cNvPr id="24578" name="Picture 2" descr="http://img0.liveinternet.ru/images/attach/c/6/90/595/90595264_YABLOK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0"/>
            <a:ext cx="3738554" cy="35300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TextBox 3"/>
          <p:cNvSpPr txBox="1"/>
          <p:nvPr/>
        </p:nvSpPr>
        <p:spPr>
          <a:xfrm>
            <a:off x="2428860" y="285728"/>
            <a:ext cx="8572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2" name="Picture 6" descr="http://media.wikiplanet.ru/photos/operators/7/7__1676__tour__1353928862-610.jpg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3714752"/>
            <a:ext cx="3866310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8215306" y="3714752"/>
            <a:ext cx="9286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4" name="Picture 8" descr="http://forum.alpari.ru/attachment.php?attachmentid=231196&amp;d=136774302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929066"/>
            <a:ext cx="4780393" cy="23574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357158" y="3857628"/>
            <a:ext cx="10715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14876" y="571480"/>
            <a:ext cx="3929090" cy="230832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ЯБЛОЧНЫЙ СПАС</a:t>
            </a:r>
          </a:p>
          <a:p>
            <a:pPr marL="457200" indent="-45720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ПАСХА</a:t>
            </a:r>
          </a:p>
          <a:p>
            <a:pPr marL="457200" indent="-457200">
              <a:buAutoNum type="arabicPeriod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МАСЛЕНИЦА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307</TotalTime>
  <Words>326</Words>
  <Application>Microsoft Office PowerPoint</Application>
  <PresentationFormat>Экран (4:3)</PresentationFormat>
  <Paragraphs>175</Paragraphs>
  <Slides>39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39</vt:i4>
      </vt:variant>
    </vt:vector>
  </HeadingPairs>
  <TitlesOfParts>
    <vt:vector size="4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Дитрий</dc:creator>
  <cp:lastModifiedBy>Дмитрий</cp:lastModifiedBy>
  <cp:revision>36</cp:revision>
  <dcterms:created xsi:type="dcterms:W3CDTF">2014-01-16T12:32:45Z</dcterms:created>
  <dcterms:modified xsi:type="dcterms:W3CDTF">2014-11-10T12:42:07Z</dcterms:modified>
</cp:coreProperties>
</file>