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76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26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gif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gif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23728" y="188640"/>
            <a:ext cx="6300192" cy="5112568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115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Конкурс </a:t>
            </a:r>
            <a:br>
              <a:rPr lang="ru-RU" sz="115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115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ПДД </a:t>
            </a:r>
            <a:endParaRPr lang="ru-RU" sz="115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" name="Рисунок 10" descr="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24544" y="260648"/>
            <a:ext cx="9468544" cy="6381328"/>
          </a:xfrm>
          <a:prstGeom prst="rect">
            <a:avLst/>
          </a:prstGeom>
        </p:spPr>
      </p:pic>
      <p:pic>
        <p:nvPicPr>
          <p:cNvPr id="12" name="Рисунок 11" descr="stop(1)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17837">
            <a:off x="5962520" y="166385"/>
            <a:ext cx="1340416" cy="1340416"/>
          </a:xfrm>
          <a:prstGeom prst="rect">
            <a:avLst/>
          </a:prstGeom>
        </p:spPr>
      </p:pic>
      <p:pic>
        <p:nvPicPr>
          <p:cNvPr id="13" name="Рисунок 12" descr="4406073_0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1173571">
            <a:off x="3564676" y="84684"/>
            <a:ext cx="1447583" cy="1266636"/>
          </a:xfrm>
          <a:prstGeom prst="rect">
            <a:avLst/>
          </a:prstGeom>
        </p:spPr>
      </p:pic>
      <p:pic>
        <p:nvPicPr>
          <p:cNvPr id="14" name="Рисунок 13" descr="traffic_light_-_go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645681">
            <a:off x="7002389" y="4150700"/>
            <a:ext cx="1775603" cy="2289594"/>
          </a:xfrm>
          <a:prstGeom prst="rect">
            <a:avLst/>
          </a:prstGeom>
        </p:spPr>
      </p:pic>
      <p:pic>
        <p:nvPicPr>
          <p:cNvPr id="15" name="Рисунок 14" descr="1243666125_peshexod-2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20420120">
            <a:off x="7735137" y="393010"/>
            <a:ext cx="958426" cy="991043"/>
          </a:xfrm>
          <a:prstGeom prst="rect">
            <a:avLst/>
          </a:prstGeom>
        </p:spPr>
      </p:pic>
    </p:spTree>
  </p:cSld>
  <p:clrMapOvr>
    <a:masterClrMapping/>
  </p:clrMapOvr>
  <p:transition spd="med" advTm="20437"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470649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260648"/>
            <a:ext cx="8784976" cy="6202673"/>
          </a:xfrm>
        </p:spPr>
      </p:pic>
    </p:spTree>
  </p:cSld>
  <p:clrMapOvr>
    <a:masterClrMapping/>
  </p:clrMapOvr>
  <p:transition advTm="20062">
    <p:cut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227605730_1226938551_1226916081_pddsc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-46410"/>
            <a:ext cx="8028383" cy="6904410"/>
          </a:xfrm>
        </p:spPr>
      </p:pic>
    </p:spTree>
  </p:cSld>
  <p:clrMapOvr>
    <a:masterClrMapping/>
  </p:clrMapOvr>
  <p:transition advTm="20297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243666125_peshexod-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0"/>
            <a:ext cx="6624736" cy="6850185"/>
          </a:xfrm>
        </p:spPr>
      </p:pic>
    </p:spTree>
  </p:cSld>
  <p:clrMapOvr>
    <a:masterClrMapping/>
  </p:clrMapOvr>
  <p:transition advTm="20031">
    <p:newsfla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01011191424_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807578"/>
            <a:ext cx="9168606" cy="5318585"/>
          </a:xfrm>
        </p:spPr>
      </p:pic>
    </p:spTree>
  </p:cSld>
  <p:clrMapOvr>
    <a:masterClrMapping/>
  </p:clrMapOvr>
  <p:transition advTm="19875">
    <p:diamond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pd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45719"/>
            <a:ext cx="9144000" cy="6812281"/>
          </a:xfrm>
        </p:spPr>
      </p:pic>
      <p:pic>
        <p:nvPicPr>
          <p:cNvPr id="5" name="Рисунок 4" descr="6_EU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057045">
            <a:off x="6970212" y="4387050"/>
            <a:ext cx="2281436" cy="2281436"/>
          </a:xfrm>
          <a:prstGeom prst="rect">
            <a:avLst/>
          </a:prstGeom>
        </p:spPr>
      </p:pic>
      <p:pic>
        <p:nvPicPr>
          <p:cNvPr id="6" name="Рисунок 5" descr="4406073_0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1071740">
            <a:off x="4784735" y="4889610"/>
            <a:ext cx="2304256" cy="2016224"/>
          </a:xfrm>
          <a:prstGeom prst="rect">
            <a:avLst/>
          </a:prstGeom>
        </p:spPr>
      </p:pic>
      <p:pic>
        <p:nvPicPr>
          <p:cNvPr id="7" name="Рисунок 6" descr="557265-38634117fd6d3c17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79912" y="5889696"/>
            <a:ext cx="1092072" cy="968304"/>
          </a:xfrm>
          <a:prstGeom prst="rect">
            <a:avLst/>
          </a:prstGeom>
        </p:spPr>
      </p:pic>
    </p:spTree>
  </p:cSld>
  <p:clrMapOvr>
    <a:masterClrMapping/>
  </p:clrMapOvr>
  <p:transition advTm="20062">
    <p:cover dir="r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top(1)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-25250"/>
            <a:ext cx="6883250" cy="6883250"/>
          </a:xfrm>
        </p:spPr>
      </p:pic>
    </p:spTree>
  </p:cSld>
  <p:clrMapOvr>
    <a:masterClrMapping/>
  </p:clrMapOvr>
  <p:transition advTm="20157">
    <p:checke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news-XCh2m6r4OV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7504" y="44623"/>
            <a:ext cx="8979841" cy="6734881"/>
          </a:xfrm>
        </p:spPr>
      </p:pic>
    </p:spTree>
  </p:cSld>
  <p:clrMapOvr>
    <a:masterClrMapping/>
  </p:clrMapOvr>
  <p:transition advTm="20031">
    <p:randomBar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43600" y="3356992"/>
            <a:ext cx="3600400" cy="1084982"/>
          </a:xfrm>
        </p:spPr>
        <p:txBody>
          <a:bodyPr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l"/>
            <a:r>
              <a:rPr lang="ru-RU" sz="2400" b="1" i="1" spc="0" dirty="0">
                <a:ln/>
                <a:solidFill>
                  <a:schemeClr val="accent3"/>
                </a:solidFill>
                <a:effectLst/>
              </a:rPr>
              <a:t>«ВЪЕЗД ЗАПРЕЩЕН»        </a:t>
            </a:r>
            <a:r>
              <a:rPr lang="ru-RU" sz="2400" b="1" i="1" spc="0" dirty="0" smtClean="0">
                <a:ln/>
                <a:solidFill>
                  <a:schemeClr val="accent3"/>
                </a:solidFill>
                <a:effectLst/>
              </a:rPr>
              <a:t/>
            </a:r>
            <a:br>
              <a:rPr lang="ru-RU" sz="2400" b="1" i="1" spc="0" dirty="0" smtClean="0">
                <a:ln/>
                <a:solidFill>
                  <a:schemeClr val="accent3"/>
                </a:solidFill>
                <a:effectLst/>
              </a:rPr>
            </a:br>
            <a:r>
              <a:rPr lang="ru-RU" sz="2400" b="1" i="1" spc="0" dirty="0">
                <a:ln/>
                <a:solidFill>
                  <a:schemeClr val="accent3"/>
                </a:solidFill>
                <a:effectLst/>
              </a:rPr>
              <a:t> </a:t>
            </a:r>
            <a:r>
              <a:rPr lang="ru-RU" sz="2400" b="1" i="1" spc="0" dirty="0" smtClean="0">
                <a:ln/>
                <a:solidFill>
                  <a:schemeClr val="accent3"/>
                </a:solidFill>
                <a:effectLst/>
              </a:rPr>
              <a:t/>
            </a:r>
            <a:br>
              <a:rPr lang="ru-RU" sz="2400" b="1" i="1" spc="0" dirty="0" smtClean="0">
                <a:ln/>
                <a:solidFill>
                  <a:schemeClr val="accent3"/>
                </a:solidFill>
                <a:effectLst/>
              </a:rPr>
            </a:br>
            <a:r>
              <a:rPr lang="ru-RU" sz="2400" b="1" i="1" spc="0" dirty="0">
                <a:ln/>
                <a:solidFill>
                  <a:schemeClr val="accent3"/>
                </a:solidFill>
                <a:effectLst/>
              </a:rPr>
              <a:t>Тормози водитель. Стой!</a:t>
            </a:r>
            <a:r>
              <a:rPr lang="ru-RU" sz="2400" b="1" i="1" spc="0" dirty="0" smtClean="0">
                <a:ln/>
                <a:solidFill>
                  <a:schemeClr val="accent3"/>
                </a:solidFill>
                <a:effectLst/>
              </a:rPr>
              <a:t/>
            </a:r>
            <a:br>
              <a:rPr lang="ru-RU" sz="2400" b="1" i="1" spc="0" dirty="0" smtClean="0">
                <a:ln/>
                <a:solidFill>
                  <a:schemeClr val="accent3"/>
                </a:solidFill>
                <a:effectLst/>
              </a:rPr>
            </a:br>
            <a:r>
              <a:rPr lang="ru-RU" sz="2400" b="1" i="1" spc="0" dirty="0">
                <a:ln/>
                <a:solidFill>
                  <a:schemeClr val="accent3"/>
                </a:solidFill>
                <a:effectLst/>
              </a:rPr>
              <a:t>Знак - запрет перед тобой.</a:t>
            </a:r>
            <a:r>
              <a:rPr lang="ru-RU" sz="2400" b="1" i="1" spc="0" dirty="0" smtClean="0">
                <a:ln/>
                <a:solidFill>
                  <a:schemeClr val="accent3"/>
                </a:solidFill>
                <a:effectLst/>
              </a:rPr>
              <a:t/>
            </a:r>
            <a:br>
              <a:rPr lang="ru-RU" sz="2400" b="1" i="1" spc="0" dirty="0" smtClean="0">
                <a:ln/>
                <a:solidFill>
                  <a:schemeClr val="accent3"/>
                </a:solidFill>
                <a:effectLst/>
              </a:rPr>
            </a:br>
            <a:r>
              <a:rPr lang="ru-RU" sz="2400" b="1" i="1" spc="0" dirty="0">
                <a:ln/>
                <a:solidFill>
                  <a:schemeClr val="accent3"/>
                </a:solidFill>
                <a:effectLst/>
              </a:rPr>
              <a:t>Самый строгий этот знак, </a:t>
            </a:r>
            <a:r>
              <a:rPr lang="ru-RU" sz="2400" b="1" i="1" spc="0" dirty="0" smtClean="0">
                <a:ln/>
                <a:solidFill>
                  <a:schemeClr val="accent3"/>
                </a:solidFill>
                <a:effectLst/>
              </a:rPr>
              <a:t/>
            </a:r>
            <a:br>
              <a:rPr lang="ru-RU" sz="2400" b="1" i="1" spc="0" dirty="0" smtClean="0">
                <a:ln/>
                <a:solidFill>
                  <a:schemeClr val="accent3"/>
                </a:solidFill>
                <a:effectLst/>
              </a:rPr>
            </a:br>
            <a:r>
              <a:rPr lang="ru-RU" sz="2400" b="1" i="1" spc="0" dirty="0">
                <a:ln/>
                <a:solidFill>
                  <a:schemeClr val="accent3"/>
                </a:solidFill>
                <a:effectLst/>
              </a:rPr>
              <a:t>Чтоб не въехал ты впросак.</a:t>
            </a:r>
            <a:r>
              <a:rPr lang="ru-RU" sz="2400" b="1" i="1" spc="0" dirty="0" smtClean="0">
                <a:ln/>
                <a:solidFill>
                  <a:schemeClr val="accent3"/>
                </a:solidFill>
                <a:effectLst/>
              </a:rPr>
              <a:t/>
            </a:r>
            <a:br>
              <a:rPr lang="ru-RU" sz="2400" b="1" i="1" spc="0" dirty="0" smtClean="0">
                <a:ln/>
                <a:solidFill>
                  <a:schemeClr val="accent3"/>
                </a:solidFill>
                <a:effectLst/>
              </a:rPr>
            </a:br>
            <a:r>
              <a:rPr lang="ru-RU" sz="2400" b="1" i="1" spc="0" dirty="0">
                <a:ln/>
                <a:solidFill>
                  <a:schemeClr val="accent3"/>
                </a:solidFill>
                <a:effectLst/>
              </a:rPr>
              <a:t>Должен знак ты соблюдать,</a:t>
            </a:r>
            <a:r>
              <a:rPr lang="ru-RU" sz="2400" b="1" i="1" spc="0" dirty="0" smtClean="0">
                <a:ln/>
                <a:solidFill>
                  <a:schemeClr val="accent3"/>
                </a:solidFill>
                <a:effectLst/>
              </a:rPr>
              <a:t/>
            </a:r>
            <a:br>
              <a:rPr lang="ru-RU" sz="2400" b="1" i="1" spc="0" dirty="0" smtClean="0">
                <a:ln/>
                <a:solidFill>
                  <a:schemeClr val="accent3"/>
                </a:solidFill>
                <a:effectLst/>
              </a:rPr>
            </a:br>
            <a:r>
              <a:rPr lang="ru-RU" sz="2400" b="1" i="1" spc="0" dirty="0">
                <a:ln/>
                <a:solidFill>
                  <a:schemeClr val="accent3"/>
                </a:solidFill>
                <a:effectLst/>
              </a:rPr>
              <a:t>«Под кирпич» не заезжать.</a:t>
            </a:r>
          </a:p>
        </p:txBody>
      </p:sp>
      <p:pic>
        <p:nvPicPr>
          <p:cNvPr id="4" name="Содержимое 3" descr="1352392584_2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22060"/>
            <a:ext cx="5400600" cy="6835940"/>
          </a:xfrm>
        </p:spPr>
      </p:pic>
    </p:spTree>
  </p:cSld>
  <p:clrMapOvr>
    <a:masterClrMapping/>
  </p:clrMapOvr>
  <p:transition advTm="16032">
    <p:comb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1289810095799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75872"/>
            <a:ext cx="9144000" cy="6272212"/>
          </a:xfrm>
        </p:spPr>
      </p:pic>
    </p:spTree>
  </p:cSld>
  <p:clrMapOvr>
    <a:masterClrMapping/>
  </p:clrMapOvr>
  <p:transition advTm="15453">
    <p:plus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znaki_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908720"/>
            <a:ext cx="9154375" cy="4463703"/>
          </a:xfrm>
        </p:spPr>
      </p:pic>
    </p:spTree>
  </p:cSld>
  <p:clrMapOvr>
    <a:masterClrMapping/>
  </p:clrMapOvr>
  <p:transition advTm="14797">
    <p:strips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0" y="548680"/>
            <a:ext cx="5328592" cy="569386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sz="28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Только вышел я за двор –</a:t>
            </a:r>
            <a:br>
              <a:rPr lang="ru-RU" sz="28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</a:br>
            <a:r>
              <a:rPr lang="ru-RU" sz="28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И увидел светофор. </a:t>
            </a:r>
            <a:br>
              <a:rPr lang="ru-RU" sz="28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</a:br>
            <a:r>
              <a:rPr lang="ru-RU" sz="28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Загорелся красный свет –</a:t>
            </a:r>
            <a:br>
              <a:rPr lang="ru-RU" sz="28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</a:br>
            <a:r>
              <a:rPr lang="ru-RU" sz="28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Нам вперёд дороги нет. </a:t>
            </a:r>
            <a:br>
              <a:rPr lang="ru-RU" sz="28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</a:br>
            <a:r>
              <a:rPr lang="ru-RU" sz="28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Я стою и жду, когда же </a:t>
            </a:r>
            <a:br>
              <a:rPr lang="ru-RU" sz="28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</a:br>
            <a:r>
              <a:rPr lang="ru-RU" sz="28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Можно мне идти, но даже </a:t>
            </a:r>
            <a:br>
              <a:rPr lang="ru-RU" sz="28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</a:br>
            <a:r>
              <a:rPr lang="ru-RU" sz="28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Жёлтый свет, на удивленье. </a:t>
            </a:r>
            <a:br>
              <a:rPr lang="ru-RU" sz="28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</a:br>
            <a:r>
              <a:rPr lang="ru-RU" sz="28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Не даёт мне разрешенья. </a:t>
            </a:r>
            <a:br>
              <a:rPr lang="ru-RU" sz="28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</a:br>
            <a:r>
              <a:rPr lang="ru-RU" sz="28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Говорит мне:</a:t>
            </a:r>
            <a:br>
              <a:rPr lang="ru-RU" sz="28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</a:br>
            <a:r>
              <a:rPr lang="ru-RU" sz="28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- Стой и жди! </a:t>
            </a:r>
            <a:br>
              <a:rPr lang="ru-RU" sz="28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</a:br>
            <a:r>
              <a:rPr lang="ru-RU" sz="28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На зелёный свет - иди! </a:t>
            </a:r>
            <a:br>
              <a:rPr lang="ru-RU" sz="28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</a:br>
            <a:r>
              <a:rPr lang="ru-RU" sz="28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Свет зелёный ярко светит –</a:t>
            </a:r>
            <a:br>
              <a:rPr lang="ru-RU" sz="28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</a:br>
            <a:r>
              <a:rPr lang="ru-RU" sz="28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Проходите смело, дети!</a:t>
            </a:r>
            <a:endParaRPr lang="ru-RU" sz="28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pic>
        <p:nvPicPr>
          <p:cNvPr id="6" name="Рисунок 5" descr="светофор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39952" y="-99392"/>
            <a:ext cx="6437376" cy="6858000"/>
          </a:xfrm>
          <a:prstGeom prst="rect">
            <a:avLst/>
          </a:prstGeom>
        </p:spPr>
      </p:pic>
    </p:spTree>
  </p:cSld>
  <p:clrMapOvr>
    <a:masterClrMapping/>
  </p:clrMapOvr>
  <p:transition advTm="20266"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4644008" cy="4954562"/>
          </a:xfrm>
        </p:spPr>
        <p:txBody>
          <a:bodyPr>
            <a:noAutofit/>
          </a:bodyPr>
          <a:lstStyle/>
          <a:p>
            <a:r>
              <a:rPr lang="ru-RU" sz="28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Дорога</a:t>
            </a:r>
            <a:br>
              <a:rPr lang="ru-RU" sz="28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2800" i="1" dirty="0" smtClean="0"/>
              <a:t/>
            </a:r>
            <a:br>
              <a:rPr lang="ru-RU" sz="2800" i="1" dirty="0" smtClean="0"/>
            </a:br>
            <a:r>
              <a:rPr lang="ru-RU" sz="28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Полоса земли видна,</a:t>
            </a:r>
            <a:r>
              <a:rPr lang="ru-RU" sz="28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sz="28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28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Очень важная она.</a:t>
            </a:r>
            <a:r>
              <a:rPr lang="ru-RU" sz="28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sz="28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28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Обустроена смотрите,</a:t>
            </a:r>
            <a:r>
              <a:rPr lang="ru-RU" sz="28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sz="28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28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 на части поделите.</a:t>
            </a:r>
            <a:r>
              <a:rPr lang="ru-RU" sz="28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sz="28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28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Тут трамвайные пути, тротуары впереди,</a:t>
            </a:r>
            <a:r>
              <a:rPr lang="ru-RU" sz="28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sz="28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28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 обочины бывают, нас на отдых приглашают.</a:t>
            </a:r>
          </a:p>
        </p:txBody>
      </p:sp>
      <p:pic>
        <p:nvPicPr>
          <p:cNvPr id="4" name="Содержимое 3" descr="светофор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131840" y="-46175"/>
            <a:ext cx="6480720" cy="6904175"/>
          </a:xfrm>
        </p:spPr>
      </p:pic>
    </p:spTree>
  </p:cSld>
  <p:clrMapOvr>
    <a:masterClrMapping/>
  </p:clrMapOvr>
  <p:transition advTm="15110"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5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08520" y="0"/>
            <a:ext cx="8963206" cy="6871792"/>
          </a:xfrm>
        </p:spPr>
      </p:pic>
      <p:sp>
        <p:nvSpPr>
          <p:cNvPr id="5" name="TextBox 4"/>
          <p:cNvSpPr txBox="1"/>
          <p:nvPr/>
        </p:nvSpPr>
        <p:spPr>
          <a:xfrm>
            <a:off x="3347864" y="548680"/>
            <a:ext cx="579613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Возле площади затор -</a:t>
            </a:r>
            <a:br>
              <a:rPr lang="ru-RU" sz="36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36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 Поломался светофор:</a:t>
            </a:r>
            <a:br>
              <a:rPr lang="ru-RU" sz="36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36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 Загорелся желтый свет,</a:t>
            </a:r>
            <a:br>
              <a:rPr lang="ru-RU" sz="36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36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 А зеленого все нет...</a:t>
            </a:r>
            <a:br>
              <a:rPr lang="ru-RU" sz="36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36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 Сто машин стоят, гудят -</a:t>
            </a:r>
            <a:br>
              <a:rPr lang="ru-RU" sz="36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36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 С места тронуться хотят.</a:t>
            </a:r>
            <a:br>
              <a:rPr lang="ru-RU" sz="36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36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 Три, четыре, пять минут</a:t>
            </a:r>
            <a:br>
              <a:rPr lang="ru-RU" sz="36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36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 Им проезда не дают</a:t>
            </a: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.</a:t>
            </a: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advTm="15016">
    <p:whee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6_EU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0"/>
            <a:ext cx="7128792" cy="6858000"/>
          </a:xfrm>
        </p:spPr>
      </p:pic>
    </p:spTree>
  </p:cSld>
  <p:clrMapOvr>
    <a:masterClrMapping/>
  </p:clrMapOvr>
  <p:transition advTm="20172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50a23e7e164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3136"/>
            <a:ext cx="9148182" cy="6861136"/>
          </a:xfrm>
        </p:spPr>
      </p:pic>
    </p:spTree>
  </p:cSld>
  <p:clrMapOvr>
    <a:masterClrMapping/>
  </p:clrMapOvr>
  <p:transition advTm="20360">
    <p:comb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98c3901f5b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-3461"/>
            <a:ext cx="7128792" cy="6861461"/>
          </a:xfrm>
        </p:spPr>
      </p:pic>
    </p:spTree>
  </p:cSld>
  <p:clrMapOvr>
    <a:masterClrMapping/>
  </p:clrMapOvr>
  <p:transition advTm="20078">
    <p:cover dir="l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21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0"/>
            <a:ext cx="7776864" cy="6745562"/>
          </a:xfrm>
        </p:spPr>
      </p:pic>
    </p:spTree>
  </p:cSld>
  <p:clrMapOvr>
    <a:masterClrMapping/>
  </p:clrMapOvr>
  <p:transition advTm="20094">
    <p:blinds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83066_jp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88640"/>
            <a:ext cx="9101914" cy="6462358"/>
          </a:xfrm>
        </p:spPr>
      </p:pic>
    </p:spTree>
  </p:cSld>
  <p:clrMapOvr>
    <a:masterClrMapping/>
  </p:clrMapOvr>
  <p:transition advTm="20250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557265-38634117fd6d3c17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5259"/>
            <a:ext cx="7728656" cy="6852741"/>
          </a:xfrm>
        </p:spPr>
      </p:pic>
    </p:spTree>
  </p:cSld>
  <p:clrMapOvr>
    <a:masterClrMapping/>
  </p:clrMapOvr>
  <p:transition advTm="20265">
    <p:push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4406073_0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12351"/>
            <a:ext cx="7707295" cy="6743883"/>
          </a:xfrm>
        </p:spPr>
      </p:pic>
    </p:spTree>
  </p:cSld>
  <p:clrMapOvr>
    <a:masterClrMapping/>
  </p:clrMapOvr>
  <p:transition advTm="20344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</TotalTime>
  <Words>16</Words>
  <Application>Microsoft Office PowerPoint</Application>
  <PresentationFormat>Экран (4:3)</PresentationFormat>
  <Paragraphs>5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Конкурс  ПДД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«ВЪЕЗД ЗАПРЕЩЕН»           Тормози водитель. Стой! Знак - запрет перед тобой. Самый строгий этот знак,  Чтоб не въехал ты впросак. Должен знак ты соблюдать, «Под кирпич» не заезжать.</vt:lpstr>
      <vt:lpstr>Слайд 18</vt:lpstr>
      <vt:lpstr>Слайд 19</vt:lpstr>
      <vt:lpstr>Дорога  Полоса земли видна, Очень важная она. Обустроена смотрите, И на части поделите. Тут трамвайные пути, тротуары впереди, И обочины бывают, нас на отдых приглашают.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</cp:lastModifiedBy>
  <cp:revision>6</cp:revision>
  <dcterms:modified xsi:type="dcterms:W3CDTF">2013-10-02T07:23:25Z</dcterms:modified>
</cp:coreProperties>
</file>