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33CC33"/>
    <a:srgbClr val="000000"/>
    <a:srgbClr val="009999"/>
    <a:srgbClr val="339966"/>
    <a:srgbClr val="CC0066"/>
    <a:srgbClr val="CC00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57EBD-6697-404B-ABF5-73B3B29A0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99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45A6A-FE3E-4B2F-ACB9-0A0C5835E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281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70C58-3A8D-437A-B926-A477FA59C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331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79679-271E-46F0-A63A-D28A9C8D5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57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86DA1-844B-4D54-B692-5BE25C0E2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367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46A4B-5AD9-4D1C-91A1-DAFE76B40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359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874C5-6FCA-487D-94C0-8D2287EC7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870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C3CFE-4BB6-48E4-92E4-5A1005BF5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06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2D3EE-5A33-4791-BA54-B49F7F93AB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152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250E6-15AA-46B6-9D15-D9B81BE2F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729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CD448-74F5-4998-AEBC-DD45812CE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113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64B07-F70A-4192-8A6E-81F3F79DB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831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F3FEE8-5893-4274-B28C-6E745B18E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ctrTitle"/>
          </p:nvPr>
        </p:nvSpPr>
        <p:spPr>
          <a:xfrm>
            <a:off x="755650" y="620713"/>
            <a:ext cx="7772400" cy="1470025"/>
          </a:xfrm>
        </p:spPr>
        <p:txBody>
          <a:bodyPr/>
          <a:lstStyle/>
          <a:p>
            <a:r>
              <a:rPr lang="ru-RU" sz="6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БРЕЙН - РИНГ</a:t>
            </a:r>
            <a:endParaRPr lang="ru-RU" sz="60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900113" y="1988840"/>
            <a:ext cx="7559675" cy="331182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Час </a:t>
            </a:r>
          </a:p>
          <a:p>
            <a:pPr algn="ctr"/>
            <a:r>
              <a:rPr lang="ru-RU" sz="36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занимательной </a:t>
            </a:r>
            <a:endParaRPr lang="ru-RU" sz="3600" kern="10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36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математики</a:t>
            </a:r>
            <a:endParaRPr lang="ru-RU" sz="3600" kern="10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131840" y="5540448"/>
            <a:ext cx="543609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b="1" u="sng" spc="50" dirty="0" smtClean="0">
                <a:ln w="11430"/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Жукова Елена Николаевна, учитель математики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МОУ ВСОШ №2 г. Венева Тульской области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86DA1-844B-4D54-B692-5BE25C0E250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855619" y="1124744"/>
            <a:ext cx="7712756" cy="188004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 Е Р И Я</a:t>
            </a:r>
          </a:p>
          <a:p>
            <a:pPr algn="ctr"/>
            <a:r>
              <a:rPr lang="ru-RU" sz="36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 Е Н А Л Ь Т И</a:t>
            </a:r>
            <a:r>
              <a:rPr lang="ru-RU" sz="36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</a:t>
            </a:r>
            <a:endParaRPr lang="ru-RU" sz="3600" kern="10" dirty="0" smtClean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83446">
            <a:off x="7209059" y="453561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Мой Мир@Mail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997" y="3501008"/>
            <a:ext cx="4105309" cy="315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3562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Образовательная программ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2828181" cy="204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настраиваемая 9">
            <a:hlinkClick r:id="rId5" action="ppaction://hlinksldjump" highlightClick="1"/>
          </p:cNvPr>
          <p:cNvSpPr/>
          <p:nvPr/>
        </p:nvSpPr>
        <p:spPr>
          <a:xfrm>
            <a:off x="1165920" y="5733256"/>
            <a:ext cx="2592288" cy="792088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Основная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игра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56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86DA1-844B-4D54-B692-5BE25C0E250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855619" y="1124744"/>
            <a:ext cx="7712756" cy="188004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 Е Р И Я</a:t>
            </a:r>
          </a:p>
          <a:p>
            <a:pPr algn="ctr"/>
            <a:r>
              <a:rPr lang="ru-RU" sz="36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 Е Н А Л Ь Т И</a:t>
            </a:r>
            <a:r>
              <a:rPr lang="ru-RU" sz="36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</a:t>
            </a:r>
            <a:endParaRPr lang="ru-RU" sz="3600" kern="10" dirty="0" smtClean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83446">
            <a:off x="7209059" y="453561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Мой Мир@Mail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997" y="3501008"/>
            <a:ext cx="4105309" cy="315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3562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Образовательная программ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2828181" cy="204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настраиваемая 9">
            <a:hlinkClick r:id="rId5" action="ppaction://hlinksldjump" highlightClick="1"/>
          </p:cNvPr>
          <p:cNvSpPr/>
          <p:nvPr/>
        </p:nvSpPr>
        <p:spPr>
          <a:xfrm>
            <a:off x="1165920" y="5733256"/>
            <a:ext cx="2592288" cy="792088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Основная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игра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56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Three Colour Fireworks clip art - vector clip art online, royalty free &amp; public dom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351" y="-474886"/>
            <a:ext cx="57150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/>
          </p:cNvSpPr>
          <p:nvPr>
            <p:ph type="ctrTitle"/>
          </p:nvPr>
        </p:nvSpPr>
        <p:spPr>
          <a:xfrm>
            <a:off x="795536" y="4581128"/>
            <a:ext cx="7772400" cy="1470025"/>
          </a:xfrm>
        </p:spPr>
        <p:txBody>
          <a:bodyPr/>
          <a:lstStyle/>
          <a:p>
            <a:r>
              <a:rPr lang="ru-RU" sz="6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БОЛЬШОЕ</a:t>
            </a:r>
            <a:br>
              <a:rPr lang="ru-RU" sz="6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ru-RU" sz="6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ВСЕМ</a:t>
            </a:r>
            <a:br>
              <a:rPr lang="ru-RU" sz="6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ru-RU" sz="6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СПАСИБО !!!</a:t>
            </a:r>
            <a:endParaRPr lang="ru-RU" sz="60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395536" y="1196752"/>
            <a:ext cx="8352927" cy="259174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 О З Д Р А В Л Я Е М</a:t>
            </a:r>
          </a:p>
          <a:p>
            <a:pPr algn="ctr"/>
            <a:r>
              <a:rPr lang="ru-RU" sz="36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 О Б Е Д И Т Е Л Е Й ! ! !</a:t>
            </a:r>
            <a:endParaRPr lang="ru-RU" sz="3600" kern="10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8194" name="Picture 2" descr="Three Colour Fireworks clip art - vector clip art online, royalty free &amp; public dom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39177">
            <a:off x="-390179" y="4157087"/>
            <a:ext cx="3557943" cy="208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Three Colour Fireworks clip art - vector clip art online, royalty free &amp; public dom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8975">
            <a:off x="5892074" y="3917014"/>
            <a:ext cx="3627899" cy="212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51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25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Правила игры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964488" cy="5976664"/>
          </a:xfrm>
        </p:spPr>
        <p:txBody>
          <a:bodyPr/>
          <a:lstStyle/>
          <a:p>
            <a:pPr marL="36000" lvl="0">
              <a:spcBef>
                <a:spcPts val="10"/>
              </a:spcBef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состоит из нескольких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боев; в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каждом бою принимают участие 2 команды из 6 человек: одна сидит за «красным» столом, другая — за «зелёным»;</a:t>
            </a:r>
          </a:p>
          <a:p>
            <a:pPr marL="36000" lvl="0">
              <a:spcBef>
                <a:spcPts val="10"/>
              </a:spcBef>
            </a:pPr>
            <a:r>
              <a:rPr lang="ru-RU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ответе на вопрос капитаны </a:t>
            </a:r>
            <a:r>
              <a:rPr lang="ru-RU" sz="2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поднимают </a:t>
            </a:r>
            <a:r>
              <a:rPr lang="ru-RU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руку;</a:t>
            </a:r>
            <a:endParaRPr lang="ru-RU" sz="24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000" lvl="0">
              <a:spcBef>
                <a:spcPts val="10"/>
              </a:spcBef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первый вопрос в каждом бою стоит одно очко.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 же  обе команды отвечают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неправильно, то либо ведущий оглашает правильный ответ, либо переносит этот вопрос на следующий бой, а следующий вопрос стоит уже на одно очко больше. </a:t>
            </a:r>
          </a:p>
          <a:p>
            <a:pPr marL="36000" lvl="0">
              <a:spcBef>
                <a:spcPts val="10"/>
              </a:spcBef>
            </a:pPr>
            <a:r>
              <a:rPr lang="ru-RU" sz="2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и во второй раз подряд не даётся правильный ответ, то разыгрывается 3 очка, и если правильный ответ не найден, обе команды прекращают игру. </a:t>
            </a:r>
          </a:p>
          <a:p>
            <a:pPr marL="36000" lvl="0">
              <a:spcBef>
                <a:spcPts val="10"/>
              </a:spcBef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команда, отвечавшая правильно, получает количество очков за данный вопрос (за исключением особых случаев), а следующий вопрос стоит 1 очко. </a:t>
            </a:r>
          </a:p>
          <a:p>
            <a:pPr marL="36000" lvl="0">
              <a:spcBef>
                <a:spcPts val="10"/>
              </a:spcBef>
            </a:pPr>
            <a:r>
              <a:rPr lang="ru-RU" sz="2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победы в матче команде необходимо набрать 5 </a:t>
            </a:r>
            <a:r>
              <a:rPr lang="ru-RU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очков.</a:t>
            </a:r>
            <a:endParaRPr lang="ru-RU" sz="24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000">
              <a:spcBef>
                <a:spcPts val="10"/>
              </a:spcBef>
            </a:pP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Правило первой 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секунды»;   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Правило одного игрока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86DA1-844B-4D54-B692-5BE25C0E250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68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77386"/>
            <a:ext cx="1785937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745" y="4293096"/>
            <a:ext cx="1896524" cy="2388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1927225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 rot="1127483">
            <a:off x="1218390" y="2571544"/>
            <a:ext cx="7559675" cy="135265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1  БОЙ </a:t>
            </a:r>
            <a:endParaRPr lang="ru-RU" sz="3600" kern="10" dirty="0" smtClean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83446">
            <a:off x="6560460" y="515146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Pytanie, Znak i Klip wekt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33684"/>
            <a:ext cx="1144334" cy="213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34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86DA1-844B-4D54-B692-5BE25C0E250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 rot="20498693">
            <a:off x="488217" y="1920588"/>
            <a:ext cx="7559675" cy="135265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2</a:t>
            </a:r>
            <a:r>
              <a:rPr lang="ru-RU" sz="36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БОЙ </a:t>
            </a:r>
            <a:endParaRPr lang="ru-RU" sz="3600" kern="10" dirty="0" smtClean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84984"/>
            <a:ext cx="4645025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96" y="476672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Управляющая кнопка: настраиваемая 1">
            <a:hlinkClick r:id="rId4" action="ppaction://hlinksldjump" highlightClick="1"/>
          </p:cNvPr>
          <p:cNvSpPr/>
          <p:nvPr/>
        </p:nvSpPr>
        <p:spPr>
          <a:xfrm>
            <a:off x="611560" y="5733256"/>
            <a:ext cx="2592288" cy="792088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Серия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пенальти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08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86DA1-844B-4D54-B692-5BE25C0E250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 rot="1127483">
            <a:off x="1348026" y="2178136"/>
            <a:ext cx="7559675" cy="135265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3</a:t>
            </a:r>
            <a:r>
              <a:rPr lang="ru-RU" sz="36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БОЙ </a:t>
            </a:r>
            <a:endParaRPr lang="ru-RU" sz="3600" kern="10" dirty="0" smtClean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830063"/>
            <a:ext cx="250507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H:\Documents and Settings\Aida\Рабочий стол\текстуры и фоны, клипарты\новеньки картинки\pencil rolling h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0501" y="5617847"/>
            <a:ext cx="26971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Home - Learning Mathematics Cen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85" y="3070032"/>
            <a:ext cx="4065114" cy="369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89913">
            <a:off x="6502680" y="751168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87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86DA1-844B-4D54-B692-5BE25C0E250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 rot="20498693">
            <a:off x="488217" y="1920588"/>
            <a:ext cx="7559675" cy="135265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4  БОЙ </a:t>
            </a:r>
            <a:endParaRPr lang="ru-RU" sz="3600" kern="10" dirty="0" smtClean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96" y="476672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Толкование сна - Уязвимос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92080" y="2341786"/>
            <a:ext cx="3528392" cy="417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ware Theo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33056"/>
            <a:ext cx="2673640" cy="198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настраиваемая 9">
            <a:hlinkClick r:id="rId5" action="ppaction://hlinksldjump" highlightClick="1"/>
          </p:cNvPr>
          <p:cNvSpPr/>
          <p:nvPr/>
        </p:nvSpPr>
        <p:spPr>
          <a:xfrm>
            <a:off x="611560" y="5733256"/>
            <a:ext cx="2592288" cy="792088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Серия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пенальти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0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6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25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75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86DA1-844B-4D54-B692-5BE25C0E250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 rot="1127483">
            <a:off x="924832" y="2255542"/>
            <a:ext cx="7712756" cy="188004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1 ФИНАЛЬНЫЙ  </a:t>
            </a:r>
          </a:p>
          <a:p>
            <a:pPr algn="ctr"/>
            <a:r>
              <a:rPr lang="ru-RU" sz="36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БОЙ </a:t>
            </a:r>
            <a:endParaRPr lang="ru-RU" sz="3600" kern="10" dirty="0" smtClean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83446">
            <a:off x="6560460" y="515146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Mathematics - Quo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603" y="4221088"/>
            <a:ext cx="2589573" cy="235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Олимпиада в начальных классах - 9 Апреля 2012 - ВСОШ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4" y="2348881"/>
            <a:ext cx="2589810" cy="420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47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5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86DA1-844B-4D54-B692-5BE25C0E250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 rot="20498693">
            <a:off x="709004" y="1836174"/>
            <a:ext cx="7559675" cy="184024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2  ФИНАЛЬНЫЙ</a:t>
            </a:r>
          </a:p>
          <a:p>
            <a:pPr algn="ctr"/>
            <a:r>
              <a:rPr lang="ru-RU" sz="36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БОЙ </a:t>
            </a:r>
            <a:endParaRPr lang="ru-RU" sz="3600" kern="10" dirty="0" smtClean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96" y="476672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Pligg Content Management System Journal Mathematics - Daily News Upd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2463675" cy="302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&quot;Как человек без математики жил&quot;. Премия так и осталась не выданной, ибо, по-видимому, не нашлось ни одного сочинителя, которы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564904"/>
            <a:ext cx="3083322" cy="40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3219251" y="4611105"/>
            <a:ext cx="2592288" cy="792088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Серия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пенальти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Управляющая кнопка: настраиваемая 9">
            <a:hlinkClick r:id="rId6" action="ppaction://hlinksldjump" highlightClick="1"/>
          </p:cNvPr>
          <p:cNvSpPr/>
          <p:nvPr/>
        </p:nvSpPr>
        <p:spPr>
          <a:xfrm>
            <a:off x="3231512" y="5811442"/>
            <a:ext cx="2592288" cy="792088"/>
          </a:xfrm>
          <a:prstGeom prst="actionButtonBlank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Награждение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победителей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3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86DA1-844B-4D54-B692-5BE25C0E250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855619" y="1124744"/>
            <a:ext cx="7712756" cy="188004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 Е Р И Я</a:t>
            </a:r>
          </a:p>
          <a:p>
            <a:pPr algn="ctr"/>
            <a:r>
              <a:rPr lang="ru-RU" sz="36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 Е Н А Л Ь Т И</a:t>
            </a:r>
            <a:r>
              <a:rPr lang="ru-RU" sz="36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</a:t>
            </a:r>
            <a:endParaRPr lang="ru-RU" sz="3600" kern="10" dirty="0" smtClean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83446">
            <a:off x="7209059" y="453561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Мой Мир@Mail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997" y="3501008"/>
            <a:ext cx="4105309" cy="315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3562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Образовательная программ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2828181" cy="204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настраиваемая 9">
            <a:hlinkClick r:id="rId5" action="ppaction://hlinksldjump" highlightClick="1"/>
          </p:cNvPr>
          <p:cNvSpPr/>
          <p:nvPr/>
        </p:nvSpPr>
        <p:spPr>
          <a:xfrm>
            <a:off x="1165920" y="5733256"/>
            <a:ext cx="2592288" cy="792088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Основная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игра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ИНФ 2">
  <a:themeElements>
    <a:clrScheme name="ИНФ 2 1">
      <a:dk1>
        <a:srgbClr val="FFFFFF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ИНФ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НФ 2 1">
        <a:dk1>
          <a:srgbClr val="FFFFFF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ИНФ 2</Template>
  <TotalTime>934</TotalTime>
  <Words>154</Words>
  <Application>Microsoft Office PowerPoint</Application>
  <PresentationFormat>Экран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ИНФ 2</vt:lpstr>
      <vt:lpstr>БРЕЙН - РИНГ</vt:lpstr>
      <vt:lpstr>Правила 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БОЛЬШОЕ ВСЕМ СПАСИБО 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</dc:title>
  <dc:creator>Попова Екатерина</dc:creator>
  <cp:lastModifiedBy>admin</cp:lastModifiedBy>
  <cp:revision>178</cp:revision>
  <dcterms:created xsi:type="dcterms:W3CDTF">2011-02-12T10:37:52Z</dcterms:created>
  <dcterms:modified xsi:type="dcterms:W3CDTF">2014-08-12T15:26:54Z</dcterms:modified>
</cp:coreProperties>
</file>