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6"/>
  </p:notesMasterIdLst>
  <p:sldIdLst>
    <p:sldId id="262" r:id="rId2"/>
    <p:sldId id="264" r:id="rId3"/>
    <p:sldId id="265" r:id="rId4"/>
    <p:sldId id="274" r:id="rId5"/>
    <p:sldId id="267" r:id="rId6"/>
    <p:sldId id="268" r:id="rId7"/>
    <p:sldId id="269" r:id="rId8"/>
    <p:sldId id="270" r:id="rId9"/>
    <p:sldId id="271" r:id="rId10"/>
    <p:sldId id="272" r:id="rId11"/>
    <p:sldId id="275" r:id="rId12"/>
    <p:sldId id="276" r:id="rId13"/>
    <p:sldId id="277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6600"/>
    <a:srgbClr val="3366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9" autoAdjust="0"/>
    <p:restoredTop sz="89065" autoAdjust="0"/>
  </p:normalViewPr>
  <p:slideViewPr>
    <p:cSldViewPr>
      <p:cViewPr>
        <p:scale>
          <a:sx n="64" d="100"/>
          <a:sy n="64" d="100"/>
        </p:scale>
        <p:origin x="-63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95A0C5-5242-4EC0-8ACE-2339168C9490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397611-BB34-404D-A85C-F38B9E252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97611-BB34-404D-A85C-F38B9E2524B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CBCC3-ECD9-446A-83D0-A44E5BFEE2B1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8144-9425-4EFE-89DE-C9B1DF659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629F-31CA-4DB2-B3BF-A8A06D556649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C5688-74E4-494A-A248-740C63999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C9A77-D096-4CBE-B0F3-4C22667B6D67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2018-E3D0-40FA-835A-9977A990C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F0B2-CE72-4B6D-B622-014FA3BB9CAE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16339-E38E-4ABA-9BE5-650E9E631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11902-ED31-4ECB-B260-1BAA219C0575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7CFC-F253-48C3-AEBD-DAD2A2190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7475F-C076-49EE-BC67-CF557D1DE59D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2EBA6-5A75-4DA8-974E-EC5551F6A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0CD-1245-4D69-927A-D7E26DF29A88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6DA88-6516-4968-9202-C9C48C1C6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18BB0-7634-461A-8979-192E6589AD29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B33D-5C7E-49C3-A68B-8F9AFD092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1C8B-2BE4-4406-998F-3834263FC408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175F-6124-4248-AD50-38273D900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58F53-1567-4D46-8947-2CB1A067BE6C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9E94-B53A-4511-8F06-1B6C42366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B771-2616-4247-9D24-243EEB04BBAC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72A56-9877-4D72-8120-4A90E1380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B77AE4-546E-43BF-A66D-35B1191EEE26}" type="datetimeFigureOut">
              <a:rPr lang="ru-RU"/>
              <a:pPr>
                <a:defRPr/>
              </a:pPr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1CBDD3-4E2D-4C44-8424-ED1279606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4943" y="692696"/>
            <a:ext cx="6419057" cy="666882"/>
          </a:xfrm>
        </p:spPr>
        <p:txBody>
          <a:bodyPr rtlCol="0">
            <a:normAutofit fontScale="90000"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3600" b="1" dirty="0" smtClean="0"/>
              <a:t> </a:t>
            </a:r>
            <a:r>
              <a:rPr lang="ru-RU" sz="3600" b="1" i="1" dirty="0" smtClean="0">
                <a:solidFill>
                  <a:srgbClr val="7030A0"/>
                </a:solidFill>
              </a:rPr>
              <a:t>Внеклассное мероприятие в 5 классе </a:t>
            </a:r>
            <a:r>
              <a:rPr lang="ru-RU" sz="3600" b="1" i="1" dirty="0" smtClean="0">
                <a:solidFill>
                  <a:srgbClr val="FF0000"/>
                </a:solidFill>
              </a:rPr>
              <a:t>«МОЯ ПЕРВАЯ РАБОТА» </a:t>
            </a:r>
            <a:r>
              <a:rPr lang="ru-RU" sz="4800" b="1" dirty="0" smtClean="0"/>
              <a:t> 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4"/>
          <p:cNvSpPr txBox="1">
            <a:spLocks/>
          </p:cNvSpPr>
          <p:nvPr/>
        </p:nvSpPr>
        <p:spPr bwMode="auto">
          <a:xfrm>
            <a:off x="1187450" y="4076700"/>
            <a:ext cx="4464050" cy="185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b="1" i="1" dirty="0">
                <a:solidFill>
                  <a:srgbClr val="FF0000"/>
                </a:solidFill>
              </a:rPr>
              <a:t>Труд необходим для душевного здоровья </a:t>
            </a:r>
            <a:r>
              <a:rPr lang="ru-RU" sz="2000" b="1" i="1" dirty="0" smtClean="0">
                <a:solidFill>
                  <a:srgbClr val="FF0000"/>
                </a:solidFill>
              </a:rPr>
              <a:t>человека, как </a:t>
            </a:r>
            <a:r>
              <a:rPr lang="ru-RU" sz="2000" b="1" i="1" dirty="0">
                <a:solidFill>
                  <a:srgbClr val="FF0000"/>
                </a:solidFill>
              </a:rPr>
              <a:t>чистый воздух для его физического здоровья.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b="1" i="1" dirty="0">
                <a:solidFill>
                  <a:srgbClr val="FF0000"/>
                </a:solidFill>
              </a:rPr>
              <a:t>           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К.Д</a:t>
            </a:r>
            <a:r>
              <a:rPr lang="ru-RU" sz="2000" b="1" i="1" dirty="0">
                <a:solidFill>
                  <a:srgbClr val="FF0000"/>
                </a:solidFill>
              </a:rPr>
              <a:t>. Ушинский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6182" y="2357430"/>
            <a:ext cx="5000660" cy="1200329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Праздник подготовили:</a:t>
            </a:r>
          </a:p>
          <a:p>
            <a:r>
              <a:rPr lang="ru-RU" b="1" i="1" dirty="0" smtClean="0"/>
              <a:t>Учитель технологии: </a:t>
            </a:r>
            <a:r>
              <a:rPr lang="ru-RU" b="1" i="1" dirty="0" err="1" smtClean="0"/>
              <a:t>Витютнев</a:t>
            </a:r>
            <a:r>
              <a:rPr lang="ru-RU" b="1" i="1" dirty="0" smtClean="0"/>
              <a:t> Н.А.</a:t>
            </a:r>
          </a:p>
          <a:p>
            <a:r>
              <a:rPr lang="ru-RU" b="1" i="1" dirty="0" smtClean="0"/>
              <a:t>Классный руководитель: </a:t>
            </a:r>
            <a:r>
              <a:rPr lang="ru-RU" b="1" i="1" dirty="0" err="1" smtClean="0"/>
              <a:t>Поздеева</a:t>
            </a:r>
            <a:r>
              <a:rPr lang="ru-RU" b="1" i="1" dirty="0" smtClean="0"/>
              <a:t> Ж.Н.</a:t>
            </a:r>
          </a:p>
          <a:p>
            <a:r>
              <a:rPr lang="ru-RU" b="1" i="1" dirty="0" smtClean="0"/>
              <a:t>Учитель музыки: </a:t>
            </a:r>
            <a:r>
              <a:rPr lang="ru-RU" b="1" i="1" dirty="0" err="1" smtClean="0"/>
              <a:t>Манохин</a:t>
            </a:r>
            <a:r>
              <a:rPr lang="ru-RU" b="1" i="1" dirty="0" smtClean="0"/>
              <a:t> Ю.М.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6453337"/>
            <a:ext cx="7596336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Учитель технологии: </a:t>
            </a:r>
            <a:r>
              <a:rPr lang="ru-RU" sz="1600" b="1" i="1" dirty="0" err="1" smtClean="0">
                <a:solidFill>
                  <a:schemeClr val="bg1"/>
                </a:solidFill>
              </a:rPr>
              <a:t>Витютнев</a:t>
            </a:r>
            <a:r>
              <a:rPr lang="ru-RU" sz="1600" b="1" i="1" dirty="0" smtClean="0">
                <a:solidFill>
                  <a:schemeClr val="bg1"/>
                </a:solidFill>
              </a:rPr>
              <a:t> Н.А. 1-ая квалификационная категория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8891" y="3789040"/>
            <a:ext cx="262347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2012 – 2013 учебный 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2338" y="107340"/>
            <a:ext cx="6468437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МБОУ Знаменская средняя общеобразовательная школа №1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51115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«МОЯ ПЕРВАЯ РАБОТА»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Изображение 09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16092" y="1916832"/>
            <a:ext cx="6492212" cy="4869160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1467476" y="836712"/>
            <a:ext cx="5694123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Конкурс среди мальчиков 5 класса «Чья указка лучше»?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5976938" cy="57148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Первое место в конкурсе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Изображение.jpg"/>
          <p:cNvPicPr>
            <a:picLocks noChangeAspect="1"/>
          </p:cNvPicPr>
          <p:nvPr/>
        </p:nvPicPr>
        <p:blipFill>
          <a:blip r:embed="rId4" cstate="email">
            <a:lum bright="-10000"/>
          </a:blip>
          <a:stretch>
            <a:fillRect/>
          </a:stretch>
        </p:blipFill>
        <p:spPr>
          <a:xfrm>
            <a:off x="2214546" y="714356"/>
            <a:ext cx="4011860" cy="6059580"/>
          </a:xfrm>
          <a:prstGeom prst="rect">
            <a:avLst/>
          </a:prstGeom>
          <a:ln w="228600" cap="sq" cmpd="thickThin">
            <a:solidFill>
              <a:srgbClr val="FF00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5976938" cy="50004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Второе место в конкурсе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зображение 0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14546" y="785794"/>
            <a:ext cx="3968777" cy="5715040"/>
          </a:xfrm>
          <a:prstGeom prst="rect">
            <a:avLst/>
          </a:prstGeom>
          <a:ln w="228600" cap="sq" cmpd="thickThin">
            <a:solidFill>
              <a:srgbClr val="FF00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5976938" cy="57148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Третье место в конкурсе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Изображение 0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64138" y="848659"/>
            <a:ext cx="3925122" cy="5652175"/>
          </a:xfrm>
          <a:prstGeom prst="rect">
            <a:avLst/>
          </a:prstGeom>
          <a:ln w="228600" cap="sq" cmpd="thickThin">
            <a:solidFill>
              <a:srgbClr val="FF00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5357850" cy="428628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Сценарий праздника: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42910" y="785794"/>
            <a:ext cx="7872410" cy="5286412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«Кто каким делом занят?»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Конкурс «Знаток технологии»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Игра «Таинственное слово»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Конкурс «шифровальщиков»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Конкурс «Стихотворная пауза»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Игра «Кому принадлежат эти вещи?»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 Частушечная пауза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Конкурс болельщиков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Подведение итогов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Награждение победителей</a:t>
            </a:r>
          </a:p>
          <a:p>
            <a:endParaRPr lang="ru-RU" b="1" i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6572296" cy="2297106"/>
          </a:xfrm>
        </p:spPr>
        <p:txBody>
          <a:bodyPr rtlCol="0">
            <a:normAutofit/>
          </a:bodyPr>
          <a:lstStyle/>
          <a:p>
            <a:pPr algn="just"/>
            <a:r>
              <a:rPr lang="ru-RU" sz="2400" b="1" i="1" dirty="0" smtClean="0">
                <a:solidFill>
                  <a:srgbClr val="C00000"/>
                </a:solidFill>
              </a:rPr>
              <a:t>Три пути ведут к знанию: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путь размышления </a:t>
            </a:r>
            <a:r>
              <a:rPr lang="ru-RU" sz="2400" b="1" i="1" dirty="0" smtClean="0">
                <a:solidFill>
                  <a:srgbClr val="C00000"/>
                </a:solidFill>
              </a:rPr>
              <a:t>– это путь самый благородный,</a:t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7030A0"/>
                </a:solidFill>
              </a:rPr>
              <a:t>путь подражания </a:t>
            </a:r>
            <a:r>
              <a:rPr lang="ru-RU" sz="2400" b="1" i="1" dirty="0" smtClean="0">
                <a:solidFill>
                  <a:srgbClr val="C00000"/>
                </a:solidFill>
              </a:rPr>
              <a:t>– это путь самый легкий,</a:t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C00000"/>
                </a:solidFill>
              </a:rPr>
              <a:t>и </a:t>
            </a:r>
            <a:r>
              <a:rPr lang="ru-RU" sz="2400" b="1" i="1" dirty="0" smtClean="0">
                <a:solidFill>
                  <a:srgbClr val="7030A0"/>
                </a:solidFill>
              </a:rPr>
              <a:t>путь опыта </a:t>
            </a:r>
            <a:r>
              <a:rPr lang="ru-RU" sz="2400" b="1" i="1" dirty="0" smtClean="0">
                <a:solidFill>
                  <a:srgbClr val="C00000"/>
                </a:solidFill>
              </a:rPr>
              <a:t>– это путь самый горький.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                                                                         </a:t>
            </a:r>
            <a:r>
              <a:rPr lang="ru-RU" sz="2400" b="1" i="1" dirty="0" smtClean="0">
                <a:solidFill>
                  <a:srgbClr val="C00000"/>
                </a:solidFill>
              </a:rPr>
              <a:t>Конфуций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 txBox="1">
            <a:spLocks/>
          </p:cNvSpPr>
          <p:nvPr/>
        </p:nvSpPr>
        <p:spPr bwMode="auto">
          <a:xfrm>
            <a:off x="928662" y="2643182"/>
            <a:ext cx="6500858" cy="345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/>
            <a:endParaRPr lang="ru-RU" sz="2400" dirty="0">
              <a:solidFill>
                <a:srgbClr val="006600"/>
              </a:solidFill>
              <a:latin typeface="Times New Roman" pitchFamily="18" charset="0"/>
            </a:endParaRPr>
          </a:p>
          <a:p>
            <a:pPr marL="741363" lvl="1" indent="-284163" eaLnBrk="0" hangingPunct="0"/>
            <a:endParaRPr lang="ru-RU" sz="2000" dirty="0">
              <a:solidFill>
                <a:srgbClr val="336600"/>
              </a:solidFill>
              <a:latin typeface="Monotype Corsiva" pitchFamily="66" charset="0"/>
            </a:endParaRPr>
          </a:p>
          <a:p>
            <a:pPr marL="741363" lvl="1" indent="-284163" eaLnBrk="0" hangingPunct="0"/>
            <a:endParaRPr lang="ru-RU" sz="2000" dirty="0">
              <a:solidFill>
                <a:srgbClr val="336600"/>
              </a:solidFill>
              <a:latin typeface="Monotype Corsiva" pitchFamily="66" charset="0"/>
            </a:endParaRPr>
          </a:p>
          <a:p>
            <a:pPr marL="341313" indent="-341313" eaLnBrk="0" hangingPunct="0">
              <a:buFont typeface="Arial" charset="0"/>
              <a:buBlip>
                <a:blip r:embed="rId4"/>
              </a:buBlip>
            </a:pPr>
            <a:endParaRPr lang="ru-RU" sz="2400" dirty="0">
              <a:solidFill>
                <a:schemeClr val="folHlink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429000"/>
            <a:ext cx="6286544" cy="1938992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eaLnBrk="0" hangingPunct="0"/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 – это предмет, который даёт знания, умения и навыки, необходимые всем учащимся, независимо от профессии и положения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современном обществе.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5976938" cy="100010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«МОЯ ПЕРВАЯ РАБОТА»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Изображение 07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14349" y="785796"/>
            <a:ext cx="6762766" cy="507207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51115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«МОЯ ПЕРВАЯ РАБОТА»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зображение 08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7225" y="785794"/>
            <a:ext cx="6762766" cy="507207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51115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smtClean="0">
                <a:solidFill>
                  <a:srgbClr val="FF0000"/>
                </a:solidFill>
              </a:rPr>
              <a:t>«МОЯ ПЕРВАЯ РАБОТА»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Изображение 08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09630" y="857232"/>
            <a:ext cx="6762766" cy="507207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51115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«МОЯ ПЕРВАЯ РАБОТА»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Изображение 08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14348" y="785794"/>
            <a:ext cx="7143768" cy="535782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51115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«МОЯ ПЕРВАЯ РАБОТА»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Изображение 09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910" y="857232"/>
            <a:ext cx="7143768" cy="535782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51115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«МОЯ ПЕРВАЯ РАБОТА»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Изображение 09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7224" y="857232"/>
            <a:ext cx="6572264" cy="492919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5976938" cy="51115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«МОЯ ПЕРВАЯ РАБОТА»</a:t>
            </a:r>
            <a:endParaRPr lang="ru-RU" b="1" dirty="0" smtClean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Изображение 09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14316" y="928670"/>
            <a:ext cx="7143800" cy="535785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213</Words>
  <Application>Microsoft Office PowerPoint</Application>
  <PresentationFormat>Экран (4:3)</PresentationFormat>
  <Paragraphs>52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Внеклассное мероприятие в 5 классе «МОЯ ПЕРВАЯ РАБОТА»   </vt:lpstr>
      <vt:lpstr>Три пути ведут к знанию: путь размышления – это путь самый благородный, путь подражания – это путь самый легкий, и путь опыта – это путь самый горький.                                                                          Конфуций</vt:lpstr>
      <vt:lpstr>«МОЯ ПЕРВАЯ РАБОТА»</vt:lpstr>
      <vt:lpstr>«МОЯ ПЕРВАЯ РАБОТА»</vt:lpstr>
      <vt:lpstr>«МОЯ ПЕРВАЯ РАБОТА»</vt:lpstr>
      <vt:lpstr>«МОЯ ПЕРВАЯ РАБОТА»</vt:lpstr>
      <vt:lpstr>«МОЯ ПЕРВАЯ РАБОТА»</vt:lpstr>
      <vt:lpstr>«МОЯ ПЕРВАЯ РАБОТА»</vt:lpstr>
      <vt:lpstr>«МОЯ ПЕРВАЯ РАБОТА»</vt:lpstr>
      <vt:lpstr>«МОЯ ПЕРВАЯ РАБОТА»</vt:lpstr>
      <vt:lpstr>Первое место в конкурсе</vt:lpstr>
      <vt:lpstr>Второе место в конкурсе</vt:lpstr>
      <vt:lpstr>Третье место в конкурсе</vt:lpstr>
      <vt:lpstr>Сценарий праздника: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«Средняя»</dc:title>
  <dc:creator>Пользователь</dc:creator>
  <cp:lastModifiedBy>НИКОЛАЙ</cp:lastModifiedBy>
  <cp:revision>212</cp:revision>
  <dcterms:created xsi:type="dcterms:W3CDTF">2008-02-15T17:36:10Z</dcterms:created>
  <dcterms:modified xsi:type="dcterms:W3CDTF">2013-11-01T12:53:28Z</dcterms:modified>
</cp:coreProperties>
</file>