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1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A9043-AB51-4577-9CD9-97CEFCB9AC26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6D07E-FE3B-4E67-A682-85103207DC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FBC79-3E80-4CAC-9D82-C5054CB0D12F}" type="slidenum">
              <a:rPr lang="ru-RU"/>
              <a:pPr/>
              <a:t>1</a:t>
            </a:fld>
            <a:endParaRPr lang="ru-RU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DCCFA-65FA-4AD1-8C2E-8794DB33D6B2}" type="slidenum">
              <a:rPr lang="ru-RU"/>
              <a:pPr/>
              <a:t>2</a:t>
            </a:fld>
            <a:endParaRPr lang="ru-RU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1BDFB-D2D3-4E37-9E68-C7E0019F5C07}" type="slidenum">
              <a:rPr lang="ru-RU"/>
              <a:pPr/>
              <a:t>3</a:t>
            </a:fld>
            <a:endParaRPr lang="ru-RU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0F62E-404A-458E-8A49-29F5CF005A17}" type="slidenum">
              <a:rPr lang="ru-RU"/>
              <a:pPr/>
              <a:t>4</a:t>
            </a:fld>
            <a:endParaRPr lang="ru-RU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87F41-345E-4332-8DBA-AAB35743A8FC}" type="slidenum">
              <a:rPr lang="ru-RU"/>
              <a:pPr/>
              <a:t>5</a:t>
            </a:fld>
            <a:endParaRPr lang="ru-RU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«Асъя  кыа»</a:t>
            </a:r>
          </a:p>
        </p:txBody>
      </p:sp>
      <p:pic>
        <p:nvPicPr>
          <p:cNvPr id="133124" name="Picture 4" descr="ансамбль Асъя Кыа в 2008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677988"/>
            <a:ext cx="8496300" cy="4419600"/>
          </a:xfrm>
          <a:noFill/>
          <a:ln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Фестивали  Коми  песни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/>
              <a:t>Фестиваль   народной  песни  «Завалинка»</a:t>
            </a:r>
          </a:p>
          <a:p>
            <a:pPr marL="609600" indent="-609600"/>
            <a:r>
              <a:rPr lang="ru-RU"/>
              <a:t>  </a:t>
            </a:r>
          </a:p>
        </p:txBody>
      </p:sp>
      <p:pic>
        <p:nvPicPr>
          <p:cNvPr id="134148" name="Picture 4" descr="Завалинка-2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924175"/>
            <a:ext cx="4476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5172" name="Picture 4" descr="m1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549275"/>
            <a:ext cx="3313113" cy="2735263"/>
          </a:xfrm>
          <a:noFill/>
          <a:ln/>
        </p:spPr>
      </p:pic>
      <p:pic>
        <p:nvPicPr>
          <p:cNvPr id="135173" name="Picture 5" descr="m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573463"/>
            <a:ext cx="72771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Фестиваль  современной  коми  песни  «Василей»</a:t>
            </a:r>
          </a:p>
          <a:p>
            <a:endParaRPr lang="ru-RU"/>
          </a:p>
        </p:txBody>
      </p:sp>
      <p:pic>
        <p:nvPicPr>
          <p:cNvPr id="136196" name="Picture 4" descr="vasilei_06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852738"/>
            <a:ext cx="28575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7" name="Picture 5" descr="vasilei_07_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9972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7220" name="Picture 4" descr="Завалинка-2008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628775"/>
            <a:ext cx="5905500" cy="442277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26</Words>
  <Application>Microsoft Office PowerPoint</Application>
  <PresentationFormat>Экран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«Асъя  кыа»</vt:lpstr>
      <vt:lpstr>Фестивали  Коми  песни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«Асъя  кыа»</dc:title>
  <dc:creator>Самид</dc:creator>
  <cp:lastModifiedBy>Самид</cp:lastModifiedBy>
  <cp:revision>1</cp:revision>
  <dcterms:created xsi:type="dcterms:W3CDTF">2015-03-27T12:24:12Z</dcterms:created>
  <dcterms:modified xsi:type="dcterms:W3CDTF">2015-03-27T12:26:45Z</dcterms:modified>
</cp:coreProperties>
</file>