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9" r:id="rId3"/>
    <p:sldId id="261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8BAA5-EA9F-4275-96D9-F5657089A108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1294A-0DAE-4885-AFD0-B870C3D6F3B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677774-9146-4153-B221-21E680C3A5F9}" type="slidenum">
              <a:rPr lang="ru-RU"/>
              <a:pPr/>
              <a:t>1</a:t>
            </a:fld>
            <a:endParaRPr lang="ru-RU"/>
          </a:p>
        </p:txBody>
      </p:sp>
      <p:sp>
        <p:nvSpPr>
          <p:cNvPr id="126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97E335-78E8-423E-8E97-65D60C84E26B}" type="slidenum">
              <a:rPr lang="ru-RU"/>
              <a:pPr/>
              <a:t>2</a:t>
            </a:fld>
            <a:endParaRPr lang="ru-RU"/>
          </a:p>
        </p:txBody>
      </p:sp>
      <p:sp>
        <p:nvSpPr>
          <p:cNvPr id="1280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4BA2D0-F1CC-46BE-878B-8589FAFD1F3F}" type="slidenum">
              <a:rPr lang="ru-RU"/>
              <a:pPr/>
              <a:t>3</a:t>
            </a:fld>
            <a:endParaRPr lang="ru-RU"/>
          </a:p>
        </p:txBody>
      </p:sp>
      <p:sp>
        <p:nvSpPr>
          <p:cNvPr id="1310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22BBCF29-D419-472F-83E8-22FE7E585E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161BD101-4A8E-4FA1-B1A5-A852D28ABD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Яков  Сергеевич  Перепелица</a:t>
            </a:r>
            <a:br>
              <a:rPr lang="ru-RU" sz="4000"/>
            </a:br>
            <a:r>
              <a:rPr lang="ru-RU" sz="4000"/>
              <a:t>(1927-1990 гг.) </a:t>
            </a:r>
          </a:p>
        </p:txBody>
      </p:sp>
      <p:sp>
        <p:nvSpPr>
          <p:cNvPr id="111621" name="Rectangle 5"/>
          <p:cNvSpPr>
            <a:spLocks noGrp="1" noRot="1" noChangeArrowheads="1"/>
          </p:cNvSpPr>
          <p:nvPr>
            <p:ph sz="half"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r>
              <a:rPr lang="ru-RU" sz="1800"/>
              <a:t>Я.С.Перепелица  родился  в 1927  году  в  Харьковской  области. Композитор  написал  более  200  песен, романсов, баллад. </a:t>
            </a:r>
          </a:p>
          <a:p>
            <a:r>
              <a:rPr lang="ru-RU" sz="1800"/>
              <a:t>1958 г.-балет  «Яг-Морт»</a:t>
            </a:r>
          </a:p>
          <a:p>
            <a:r>
              <a:rPr lang="ru-RU" sz="1800"/>
              <a:t>1983 г.-балет  «Домна  Каликова»</a:t>
            </a:r>
          </a:p>
          <a:p>
            <a:r>
              <a:rPr lang="ru-RU" sz="1800"/>
              <a:t>1971 г.- опера  «На  Илыче»</a:t>
            </a:r>
          </a:p>
          <a:p>
            <a:r>
              <a:rPr lang="ru-RU" sz="1800"/>
              <a:t>Песни  Я.Перепелицы: «Деревенька  моя», «Красная  рябина», «Коми  ань»  и  другие.</a:t>
            </a:r>
          </a:p>
          <a:p>
            <a:r>
              <a:rPr lang="ru-RU" sz="1800"/>
              <a:t>За  большие  заслуги  в  развитии  музыкальной  культуры  Я.Перепелица  был  удостоен  звания  Заслуженного  работника  культуры  РСФСР,Заслуженного  деятеля  искусств  Коми  ССР.</a:t>
            </a:r>
          </a:p>
          <a:p>
            <a:r>
              <a:rPr lang="ru-RU" sz="1800"/>
              <a:t>Я.С.Перепелица  умер  в  1990  году.</a:t>
            </a:r>
          </a:p>
          <a:p>
            <a:endParaRPr lang="ru-RU" sz="2000"/>
          </a:p>
        </p:txBody>
      </p:sp>
      <p:pic>
        <p:nvPicPr>
          <p:cNvPr id="111620" name="Picture 4" descr="Я.С.Перепелица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0825" y="1997075"/>
            <a:ext cx="2828925" cy="37814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Коми  народные  песни </a:t>
            </a:r>
          </a:p>
        </p:txBody>
      </p:sp>
      <p:sp>
        <p:nvSpPr>
          <p:cNvPr id="1136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* Паськыд  гажа  улича</a:t>
            </a:r>
          </a:p>
          <a:p>
            <a:r>
              <a:rPr lang="ru-RU"/>
              <a:t>* Бур  батьк</a:t>
            </a:r>
            <a:r>
              <a:rPr lang="en-US"/>
              <a:t>ö</a:t>
            </a:r>
            <a:r>
              <a:rPr lang="ru-RU"/>
              <a:t>д-мамк</a:t>
            </a:r>
            <a:r>
              <a:rPr lang="en-US"/>
              <a:t>ö</a:t>
            </a:r>
            <a:r>
              <a:rPr lang="ru-RU"/>
              <a:t>д  ол</a:t>
            </a:r>
            <a:r>
              <a:rPr lang="en-US"/>
              <a:t>ö</a:t>
            </a:r>
            <a:r>
              <a:rPr lang="ru-RU"/>
              <a:t>м</a:t>
            </a:r>
          </a:p>
          <a:p>
            <a:r>
              <a:rPr lang="ru-RU"/>
              <a:t>* Ягын  быдмис  мичаник  пож</a:t>
            </a:r>
            <a:r>
              <a:rPr lang="en-US"/>
              <a:t>ö</a:t>
            </a:r>
            <a:r>
              <a:rPr lang="ru-RU"/>
              <a:t>м</a:t>
            </a:r>
          </a:p>
          <a:p>
            <a:endParaRPr lang="en-US"/>
          </a:p>
        </p:txBody>
      </p:sp>
      <p:pic>
        <p:nvPicPr>
          <p:cNvPr id="113668" name="Picture 4" descr="0_21c64_1e62c161_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3573463"/>
            <a:ext cx="3862387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669" name="Picture 5" descr="0_3a1a2_9a6d6f79_ori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3" y="3716338"/>
            <a:ext cx="4292600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/>
      <p:bldP spid="1136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188913"/>
            <a:ext cx="8510588" cy="1325562"/>
          </a:xfrm>
        </p:spPr>
        <p:txBody>
          <a:bodyPr/>
          <a:lstStyle/>
          <a:p>
            <a:r>
              <a:rPr lang="ru-RU" sz="2400"/>
              <a:t>Государственный  ансамбль  песни  и  танца  Республики  Коми  «Асъя  кыа» ( «Утренняя  заря»)</a:t>
            </a:r>
          </a:p>
        </p:txBody>
      </p:sp>
      <p:pic>
        <p:nvPicPr>
          <p:cNvPr id="130052" name="Picture 4" descr="akx"/>
          <p:cNvPicPr>
            <a:picLocks noChangeAspect="1" noChangeArrowheads="1"/>
          </p:cNvPicPr>
          <p:nvPr>
            <p:ph type="body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11188" y="1844675"/>
            <a:ext cx="2520950" cy="2232025"/>
          </a:xfrm>
          <a:noFill/>
          <a:ln/>
        </p:spPr>
      </p:pic>
      <p:sp>
        <p:nvSpPr>
          <p:cNvPr id="130061" name="Rectangle 13"/>
          <p:cNvSpPr>
            <a:spLocks noGrp="1" noRot="1" noChangeArrowheads="1"/>
          </p:cNvSpPr>
          <p:nvPr>
            <p:ph sz="half" idx="2"/>
          </p:nvPr>
        </p:nvSpPr>
        <p:spPr>
          <a:xfrm>
            <a:off x="3419475" y="1628775"/>
            <a:ext cx="3833813" cy="4422775"/>
          </a:xfrm>
        </p:spPr>
        <p:txBody>
          <a:bodyPr/>
          <a:lstStyle/>
          <a:p>
            <a:r>
              <a:rPr lang="ru-RU" sz="1400"/>
              <a:t>«Асъя  кыа»-первый  профессио-</a:t>
            </a:r>
          </a:p>
          <a:p>
            <a:r>
              <a:rPr lang="ru-RU" sz="1400"/>
              <a:t>нальный  художественный коллектив  Республики  Коми, ее  гордость  и  национальное  достояние, является  «визитной  карточкой»  самобытной культуры  северной  республики.</a:t>
            </a:r>
          </a:p>
          <a:p>
            <a:r>
              <a:rPr lang="ru-RU" sz="1400"/>
              <a:t>«Асъя  кыа» - Лауреат  Всесоюз-</a:t>
            </a:r>
          </a:p>
          <a:p>
            <a:r>
              <a:rPr lang="ru-RU" sz="1400"/>
              <a:t>ных  конкурсов (1967-1970 гг.), Лауреат  Всероссийских  конкурсов (1979-1986 гг.),Лауреат  Государственной  премии  имени  В.Савина (1977  г.)</a:t>
            </a:r>
          </a:p>
          <a:p>
            <a:r>
              <a:rPr lang="ru-RU" sz="1400"/>
              <a:t>В  2005  году  ансамблю   присво-</a:t>
            </a:r>
          </a:p>
          <a:p>
            <a:r>
              <a:rPr lang="ru-RU" sz="1400"/>
              <a:t>ено  имя  Морозова  Виктора  Петровича, заслуженного  деяте-</a:t>
            </a:r>
          </a:p>
          <a:p>
            <a:r>
              <a:rPr lang="ru-RU" sz="1400"/>
              <a:t>ля  искусств  РФ ,внесшего  значи-</a:t>
            </a:r>
          </a:p>
          <a:p>
            <a:r>
              <a:rPr lang="ru-RU" sz="1400"/>
              <a:t>тельный  вклад  в  развитие   про-</a:t>
            </a:r>
          </a:p>
          <a:p>
            <a:r>
              <a:rPr lang="ru-RU" sz="1400"/>
              <a:t>фессионального  искусства  Рес-</a:t>
            </a:r>
          </a:p>
          <a:p>
            <a:r>
              <a:rPr lang="ru-RU" sz="1400"/>
              <a:t>публики  Коми.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219</Words>
  <Application>Microsoft Office PowerPoint</Application>
  <PresentationFormat>Экран (4:3)</PresentationFormat>
  <Paragraphs>26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Апекс</vt:lpstr>
      <vt:lpstr>Яков  Сергеевич  Перепелица (1927-1990 гг.) </vt:lpstr>
      <vt:lpstr>Коми  народные  песни </vt:lpstr>
      <vt:lpstr>Государственный  ансамбль  песни  и  танца  Республики  Коми  «Асъя  кыа» ( «Утренняя  заря»)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Яков  Сергеевич  Перепелица (1927-1990 гг.) </dc:title>
  <dc:creator>Самид</dc:creator>
  <cp:lastModifiedBy>Самид</cp:lastModifiedBy>
  <cp:revision>1</cp:revision>
  <dcterms:created xsi:type="dcterms:W3CDTF">2015-03-27T12:21:00Z</dcterms:created>
  <dcterms:modified xsi:type="dcterms:W3CDTF">2015-03-27T12:23:15Z</dcterms:modified>
</cp:coreProperties>
</file>