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CF927-3F94-4DD5-9F9A-1CEA7031388C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3137D-7901-4B89-9B54-861E3A9B51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4146-4516-498E-9C63-F97716484052}" type="slidenum">
              <a:rPr lang="ru-RU"/>
              <a:pPr/>
              <a:t>1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6FEEA-9F57-4BC8-AE3A-EE07B32A7DA0}" type="slidenum">
              <a:rPr lang="ru-RU"/>
              <a:pPr/>
              <a:t>2</a:t>
            </a:fld>
            <a:endParaRPr lang="ru-RU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722C8-C261-440A-9D20-447FAED88C37}" type="slidenum">
              <a:rPr lang="ru-RU"/>
              <a:pPr/>
              <a:t>3</a:t>
            </a:fld>
            <a:endParaRPr lang="ru-RU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61BD101-4A8E-4FA1-B1A5-A852D28A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Вацлав  Мастеница</a:t>
            </a:r>
          </a:p>
        </p:txBody>
      </p:sp>
      <p:pic>
        <p:nvPicPr>
          <p:cNvPr id="38916" name="Picture 4" descr="Вацлав Мастеница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773238"/>
            <a:ext cx="2303462" cy="2447925"/>
          </a:xfrm>
          <a:noFill/>
          <a:ln/>
        </p:spPr>
      </p:pic>
      <p:sp>
        <p:nvSpPr>
          <p:cNvPr id="39002" name="Rectangle 90"/>
          <p:cNvSpPr>
            <a:spLocks noGrp="1" noRot="1" noChangeArrowheads="1"/>
          </p:cNvSpPr>
          <p:nvPr>
            <p:ph sz="half" idx="2"/>
          </p:nvPr>
        </p:nvSpPr>
        <p:spPr>
          <a:xfrm>
            <a:off x="3779838" y="1412875"/>
            <a:ext cx="4194175" cy="4422775"/>
          </a:xfrm>
          <a:noFill/>
        </p:spPr>
        <p:txBody>
          <a:bodyPr lIns="54000">
            <a:normAutofit fontScale="85000" lnSpcReduction="10000"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ru-RU" sz="2000"/>
              <a:t>В  1950-х  годах  стали  широко  известны  песни  В.И.Мастеницы.Мастеница- композитор,аккомпаниатор,заслуженный артист Коми  АССР.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В.И.Мастеница  родился  в Ленин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градской  области,в  Коми  АССР  приехал  в  1946  году.</a:t>
            </a:r>
          </a:p>
          <a:p>
            <a:pPr marL="533400" indent="-533400">
              <a:buFont typeface="Wingdings" pitchFamily="2" charset="2"/>
              <a:buAutoNum type="arabicPlain" startAt="1966"/>
            </a:pPr>
            <a:r>
              <a:rPr lang="ru-RU" sz="2000"/>
              <a:t>г.-1  сборник  песен  «Серд-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цу  близкая  сторонка»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Песни  В.Мастеницы: «Голубогла-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зая», «Край  ты  мой  любимый»,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000"/>
              <a:t>«Марьямоль», «Т</a:t>
            </a:r>
            <a:r>
              <a:rPr lang="en-US" sz="2000"/>
              <a:t>ö</a:t>
            </a:r>
            <a:r>
              <a:rPr lang="ru-RU" sz="2000"/>
              <a:t>дса  пилот»  и  другие.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«Марьямоль»</a:t>
            </a:r>
          </a:p>
        </p:txBody>
      </p:sp>
      <p:pic>
        <p:nvPicPr>
          <p:cNvPr id="114692" name="Picture 4" descr="0_28618_237b9eab_L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1625" y="2314575"/>
            <a:ext cx="4194175" cy="3146425"/>
          </a:xfrm>
          <a:noFill/>
          <a:ln/>
        </p:spPr>
      </p:pic>
      <p:sp>
        <p:nvSpPr>
          <p:cNvPr id="114694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/>
              <a:t>Визув  ю</a:t>
            </a:r>
            <a:r>
              <a:rPr lang="en-US" sz="2000"/>
              <a:t>ö</a:t>
            </a:r>
            <a:r>
              <a:rPr lang="ru-RU" sz="2000"/>
              <a:t>  пет</a:t>
            </a:r>
            <a:r>
              <a:rPr lang="en-US" sz="2000"/>
              <a:t>ö</a:t>
            </a:r>
            <a:r>
              <a:rPr lang="ru-RU" sz="2000"/>
              <a:t>  ель, пет</a:t>
            </a:r>
            <a:r>
              <a:rPr lang="en-US" sz="2000"/>
              <a:t>ö</a:t>
            </a:r>
            <a:r>
              <a:rPr lang="ru-RU" sz="2000"/>
              <a:t>  ель, пет</a:t>
            </a:r>
            <a:r>
              <a:rPr lang="en-US" sz="2000"/>
              <a:t>ö</a:t>
            </a:r>
            <a:r>
              <a:rPr lang="ru-RU" sz="2000"/>
              <a:t>  ель,</a:t>
            </a:r>
          </a:p>
          <a:p>
            <a:r>
              <a:rPr lang="ru-RU" sz="2000"/>
              <a:t>Быдм</a:t>
            </a:r>
            <a:r>
              <a:rPr lang="en-US" sz="2000"/>
              <a:t>ö</a:t>
            </a:r>
            <a:r>
              <a:rPr lang="ru-RU" sz="2000"/>
              <a:t>  сэнị  марьямоль,</a:t>
            </a:r>
          </a:p>
          <a:p>
            <a:r>
              <a:rPr lang="ru-RU" sz="2000"/>
              <a:t>марьямоль,марьямоль.</a:t>
            </a:r>
          </a:p>
          <a:p>
            <a:r>
              <a:rPr lang="ru-RU" sz="2000"/>
              <a:t>Марьямоль, да  марьямоль,</a:t>
            </a:r>
          </a:p>
          <a:p>
            <a:r>
              <a:rPr lang="ru-RU" sz="2000"/>
              <a:t>Марьямоль,да  марьямоль.</a:t>
            </a:r>
          </a:p>
          <a:p>
            <a:r>
              <a:rPr lang="ru-RU" sz="2000"/>
              <a:t>Сик</a:t>
            </a:r>
            <a:r>
              <a:rPr lang="en-US" sz="2000"/>
              <a:t>ö</a:t>
            </a:r>
            <a:r>
              <a:rPr lang="ru-RU" sz="2000"/>
              <a:t>тш  выл</a:t>
            </a:r>
            <a:r>
              <a:rPr lang="en-US" sz="2000"/>
              <a:t>ö</a:t>
            </a:r>
            <a:r>
              <a:rPr lang="ru-RU" sz="2000"/>
              <a:t>  куим-нель,</a:t>
            </a:r>
          </a:p>
          <a:p>
            <a:r>
              <a:rPr lang="ru-RU" sz="2000"/>
              <a:t>куим-нель, куим-нель,</a:t>
            </a:r>
          </a:p>
          <a:p>
            <a:r>
              <a:rPr lang="ru-RU" sz="2000"/>
              <a:t>Кол</a:t>
            </a:r>
            <a:r>
              <a:rPr lang="en-US" sz="2000"/>
              <a:t>ö</a:t>
            </a:r>
            <a:r>
              <a:rPr lang="ru-RU" sz="2000"/>
              <a:t>  дзоридз  марьямоль,</a:t>
            </a:r>
          </a:p>
          <a:p>
            <a:r>
              <a:rPr lang="ru-RU" sz="2000"/>
              <a:t>марьямоль, марьямоль.</a:t>
            </a:r>
          </a:p>
          <a:p>
            <a:r>
              <a:rPr lang="ru-RU" sz="2000"/>
              <a:t>марьямоль, да  марьямоль.</a:t>
            </a:r>
          </a:p>
          <a:p>
            <a:r>
              <a:rPr lang="ru-RU" sz="2000"/>
              <a:t>Муса  зонм</a:t>
            </a:r>
            <a:r>
              <a:rPr lang="en-US" sz="2000"/>
              <a:t>ö</a:t>
            </a:r>
            <a:r>
              <a:rPr lang="ru-RU" sz="2000"/>
              <a:t>й,энлы  коль,</a:t>
            </a:r>
          </a:p>
          <a:p>
            <a:r>
              <a:rPr lang="ru-RU" sz="2000"/>
              <a:t>энлы  коль, энлы  коль,</a:t>
            </a:r>
          </a:p>
          <a:p>
            <a:r>
              <a:rPr lang="ru-RU" sz="2000"/>
              <a:t>Кык</a:t>
            </a:r>
            <a:r>
              <a:rPr lang="en-US" sz="2000"/>
              <a:t>ö</a:t>
            </a:r>
            <a:r>
              <a:rPr lang="ru-RU" sz="2000"/>
              <a:t>н  вотам марьямоль,</a:t>
            </a:r>
          </a:p>
          <a:p>
            <a:r>
              <a:rPr lang="ru-RU" sz="2000"/>
              <a:t>марьямоль,марьямоль…</a:t>
            </a:r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«Т</a:t>
            </a:r>
            <a:r>
              <a:rPr lang="en-US"/>
              <a:t>ȍ</a:t>
            </a:r>
            <a:r>
              <a:rPr lang="ru-RU"/>
              <a:t>дса  пилот»</a:t>
            </a:r>
            <a:endParaRPr lang="en-US"/>
          </a:p>
        </p:txBody>
      </p:sp>
      <p:pic>
        <p:nvPicPr>
          <p:cNvPr id="115716" name="Picture 4" descr="0_3b98c_c515221c_L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98525" y="476672"/>
            <a:ext cx="2998788" cy="4536505"/>
          </a:xfrm>
          <a:noFill/>
          <a:ln/>
        </p:spPr>
      </p:pic>
      <p:sp>
        <p:nvSpPr>
          <p:cNvPr id="115720" name="Rectangle 8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/>
              <a:t>Ме  ю  ш</a:t>
            </a:r>
            <a:r>
              <a:rPr lang="en-US" sz="2000"/>
              <a:t>ȫ</a:t>
            </a:r>
            <a:r>
              <a:rPr lang="ru-RU" sz="2000"/>
              <a:t>р</a:t>
            </a:r>
            <a:r>
              <a:rPr lang="en-US" sz="2000"/>
              <a:t>ö</a:t>
            </a:r>
            <a:r>
              <a:rPr lang="ru-RU" sz="2000"/>
              <a:t>  пета  </a:t>
            </a:r>
          </a:p>
          <a:p>
            <a:r>
              <a:rPr lang="ru-RU" sz="2000"/>
              <a:t>Да бакенъяс </a:t>
            </a:r>
            <a:r>
              <a:rPr lang="en-US" sz="2000"/>
              <a:t>ö</a:t>
            </a:r>
            <a:r>
              <a:rPr lang="ru-RU" sz="2000"/>
              <a:t>зта,</a:t>
            </a:r>
          </a:p>
          <a:p>
            <a:r>
              <a:rPr lang="ru-RU" sz="2000"/>
              <a:t>Мед  пр</a:t>
            </a:r>
            <a:r>
              <a:rPr lang="en-US" sz="2000"/>
              <a:t>ö</a:t>
            </a:r>
            <a:r>
              <a:rPr lang="ru-RU" sz="2000"/>
              <a:t>йдитас  сэт теплоход.</a:t>
            </a:r>
          </a:p>
          <a:p>
            <a:r>
              <a:rPr lang="ru-RU" sz="2000"/>
              <a:t>Выль т</a:t>
            </a:r>
            <a:r>
              <a:rPr lang="en-US" sz="2000"/>
              <a:t>ö</a:t>
            </a:r>
            <a:r>
              <a:rPr lang="ru-RU" sz="2000"/>
              <a:t>лыськ</a:t>
            </a:r>
            <a:r>
              <a:rPr lang="en-US" sz="2000"/>
              <a:t>ö</a:t>
            </a:r>
            <a:r>
              <a:rPr lang="ru-RU" sz="2000"/>
              <a:t>д </a:t>
            </a:r>
            <a:r>
              <a:rPr lang="en-US" sz="2000"/>
              <a:t>ö</a:t>
            </a:r>
            <a:r>
              <a:rPr lang="ru-RU" sz="2000"/>
              <a:t>ттш</a:t>
            </a:r>
            <a:r>
              <a:rPr lang="en-US" sz="2000"/>
              <a:t>ö</a:t>
            </a:r>
            <a:r>
              <a:rPr lang="ru-RU" sz="2000"/>
              <a:t>тш</a:t>
            </a:r>
          </a:p>
          <a:p>
            <a:r>
              <a:rPr lang="ru-RU" sz="2000"/>
              <a:t>Горт  пристань</a:t>
            </a:r>
            <a:r>
              <a:rPr lang="en-US" sz="2000"/>
              <a:t>ö</a:t>
            </a:r>
            <a:r>
              <a:rPr lang="ru-RU" sz="2000"/>
              <a:t>  чэччас </a:t>
            </a:r>
          </a:p>
          <a:p>
            <a:r>
              <a:rPr lang="ru-RU" sz="2000"/>
              <a:t>Л</a:t>
            </a:r>
            <a:r>
              <a:rPr lang="en-US" sz="2000"/>
              <a:t>ö</a:t>
            </a:r>
            <a:r>
              <a:rPr lang="ru-RU" sz="2000"/>
              <a:t>з синъяса  т</a:t>
            </a:r>
            <a:r>
              <a:rPr lang="en-US" sz="2000"/>
              <a:t>ö</a:t>
            </a:r>
            <a:r>
              <a:rPr lang="ru-RU" sz="2000"/>
              <a:t>дса  пилот.</a:t>
            </a:r>
          </a:p>
          <a:p>
            <a:r>
              <a:rPr lang="ru-RU" sz="2000"/>
              <a:t>Рыт  колль</a:t>
            </a:r>
            <a:r>
              <a:rPr lang="en-US" sz="2000"/>
              <a:t>ö</a:t>
            </a:r>
            <a:r>
              <a:rPr lang="ru-RU" sz="2000"/>
              <a:t>дны  вол</a:t>
            </a:r>
            <a:r>
              <a:rPr lang="en-US" sz="2000"/>
              <a:t>ö</a:t>
            </a:r>
            <a:r>
              <a:rPr lang="ru-RU" sz="2000"/>
              <a:t>,</a:t>
            </a:r>
          </a:p>
          <a:p>
            <a:r>
              <a:rPr lang="ru-RU" sz="2000"/>
              <a:t>Мед  т</a:t>
            </a:r>
            <a:r>
              <a:rPr lang="en-US" sz="2000"/>
              <a:t>ö</a:t>
            </a:r>
            <a:r>
              <a:rPr lang="ru-RU" sz="2000"/>
              <a:t>дны  кыдз  ола,</a:t>
            </a:r>
          </a:p>
          <a:p>
            <a:r>
              <a:rPr lang="ru-RU" sz="2000"/>
              <a:t>Ме  бакенъяс видзысьл</a:t>
            </a:r>
            <a:r>
              <a:rPr lang="en-US" sz="2000"/>
              <a:t>ö</a:t>
            </a:r>
            <a:r>
              <a:rPr lang="ru-RU" sz="2000"/>
              <a:t>н  ныв,</a:t>
            </a:r>
          </a:p>
          <a:p>
            <a:r>
              <a:rPr lang="ru-RU" sz="2000"/>
              <a:t>К</a:t>
            </a:r>
            <a:r>
              <a:rPr lang="en-US" sz="2000"/>
              <a:t>ö</a:t>
            </a:r>
            <a:r>
              <a:rPr lang="ru-RU" sz="2000"/>
              <a:t>ть  сернитны  сык</a:t>
            </a:r>
            <a:r>
              <a:rPr lang="en-US" sz="2000"/>
              <a:t>ö</a:t>
            </a:r>
            <a:r>
              <a:rPr lang="ru-RU" sz="2000"/>
              <a:t>д  </a:t>
            </a:r>
          </a:p>
          <a:p>
            <a:r>
              <a:rPr lang="ru-RU" sz="2000"/>
              <a:t>И  абу  зэв  сь</a:t>
            </a:r>
            <a:r>
              <a:rPr lang="en-US" sz="2000"/>
              <a:t>ö</a:t>
            </a:r>
            <a:r>
              <a:rPr lang="ru-RU" sz="2000"/>
              <a:t>кыд, </a:t>
            </a:r>
          </a:p>
          <a:p>
            <a:r>
              <a:rPr lang="ru-RU" sz="2000"/>
              <a:t>Но  мыйлак</a:t>
            </a:r>
            <a:r>
              <a:rPr lang="en-US" sz="2000"/>
              <a:t>ö</a:t>
            </a:r>
            <a:r>
              <a:rPr lang="ru-RU" sz="2000"/>
              <a:t>  вошлывл</a:t>
            </a:r>
            <a:r>
              <a:rPr lang="en-US" sz="2000"/>
              <a:t>ö</a:t>
            </a:r>
            <a:r>
              <a:rPr lang="ru-RU" sz="2000"/>
              <a:t>  кыв…</a:t>
            </a:r>
            <a:endParaRPr lang="en-US" sz="20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57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57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57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57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57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57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57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57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57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57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57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57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57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57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57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57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57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57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57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57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57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2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235</Words>
  <Application>Microsoft Office PowerPoint</Application>
  <PresentationFormat>Экран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Вацлав  Мастеница</vt:lpstr>
      <vt:lpstr>«Марьямоль»</vt:lpstr>
      <vt:lpstr>«Тȍдса  пилот»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Вацлав  Мастеница</dc:title>
  <dc:creator>Самид</dc:creator>
  <cp:lastModifiedBy>Самид</cp:lastModifiedBy>
  <cp:revision>1</cp:revision>
  <dcterms:created xsi:type="dcterms:W3CDTF">2015-03-27T12:14:03Z</dcterms:created>
  <dcterms:modified xsi:type="dcterms:W3CDTF">2015-03-27T12:20:37Z</dcterms:modified>
</cp:coreProperties>
</file>