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440" autoAdjust="0"/>
    <p:restoredTop sz="92816" autoAdjust="0"/>
  </p:normalViewPr>
  <p:slideViewPr>
    <p:cSldViewPr>
      <p:cViewPr>
        <p:scale>
          <a:sx n="100" d="100"/>
          <a:sy n="100" d="100"/>
        </p:scale>
        <p:origin x="-5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20C81-46C7-49F1-B639-A4738CA389A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842253-059D-4345-B8D3-685884E184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DDD44-EC79-42D4-86CA-92D4DE7A8969}" type="slidenum">
              <a:rPr lang="ru-RU"/>
              <a:pPr/>
              <a:t>1</a:t>
            </a:fld>
            <a:endParaRPr lang="ru-RU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5A0C6-206E-4BC5-AA70-AA8B10CD4D76}" type="slidenum">
              <a:rPr lang="ru-RU"/>
              <a:pPr/>
              <a:t>2</a:t>
            </a:fld>
            <a:endParaRPr lang="ru-RU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384CF7-B910-4ECE-8A89-76C40B666F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6C4D-5AD4-46F6-909F-520A351B29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AFF0B-9E5A-4D63-BCFF-4065F04987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161BD101-4A8E-4FA1-B1A5-A852D28AB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2BBCF29-D419-472F-83E8-22FE7E585E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E6ECB-89CC-4E70-84A4-57B882B9C0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00E59-029F-43F8-8131-6101E30FA2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289FD-9DE6-4A75-B869-6F4BF7B7DE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4F88E-B07D-4606-B238-378D31BA4B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59E02-764F-49A5-A160-8BADF9FDA2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C51B3-862D-4E98-9E91-9792843FF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2F36A-A814-433E-B7B7-C64155A00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E9BB0-1253-4E52-B372-AD3E167E88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323ED5-60CC-4DBE-823D-39B36652F0B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Музыкальная  гостиная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«Сьыламӧй, ертъяс!»</a:t>
            </a:r>
          </a:p>
          <a:p>
            <a:r>
              <a:rPr lang="ru-RU"/>
              <a:t>( «Споемте,друзья!»)</a:t>
            </a:r>
          </a:p>
        </p:txBody>
      </p:sp>
      <p:pic>
        <p:nvPicPr>
          <p:cNvPr id="2052" name="Picture 4" descr="MC90023793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620713"/>
            <a:ext cx="2514600" cy="165893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Коми  композиторы  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* М.Герцман </a:t>
            </a:r>
          </a:p>
          <a:p>
            <a:pPr>
              <a:lnSpc>
                <a:spcPct val="80000"/>
              </a:lnSpc>
            </a:pPr>
            <a:r>
              <a:rPr lang="ru-RU" sz="2400"/>
              <a:t>                        *В. Брызгалова</a:t>
            </a:r>
          </a:p>
          <a:p>
            <a:pPr>
              <a:lnSpc>
                <a:spcPct val="80000"/>
              </a:lnSpc>
            </a:pPr>
            <a:r>
              <a:rPr lang="ru-RU" sz="2400"/>
              <a:t>* И.Блинникова</a:t>
            </a:r>
          </a:p>
          <a:p>
            <a:pPr>
              <a:lnSpc>
                <a:spcPct val="80000"/>
              </a:lnSpc>
            </a:pPr>
            <a:r>
              <a:rPr lang="ru-RU" sz="2400"/>
              <a:t>                        * С.Васильев</a:t>
            </a:r>
          </a:p>
          <a:p>
            <a:pPr>
              <a:lnSpc>
                <a:spcPct val="80000"/>
              </a:lnSpc>
            </a:pPr>
            <a:r>
              <a:rPr lang="ru-RU" sz="2400"/>
              <a:t>* Т.Харитонова</a:t>
            </a:r>
          </a:p>
          <a:p>
            <a:pPr>
              <a:lnSpc>
                <a:spcPct val="80000"/>
              </a:lnSpc>
            </a:pPr>
            <a:r>
              <a:rPr lang="ru-RU" sz="2400"/>
              <a:t>                        * А.Горчаков</a:t>
            </a:r>
          </a:p>
          <a:p>
            <a:pPr>
              <a:lnSpc>
                <a:spcPct val="80000"/>
              </a:lnSpc>
            </a:pPr>
            <a:r>
              <a:rPr lang="ru-RU" sz="2400"/>
              <a:t>* Л.Чувъюрова</a:t>
            </a:r>
          </a:p>
          <a:p>
            <a:pPr>
              <a:lnSpc>
                <a:spcPct val="80000"/>
              </a:lnSpc>
            </a:pPr>
            <a:r>
              <a:rPr lang="ru-RU" sz="2400"/>
              <a:t>                        * В. Гущин</a:t>
            </a:r>
          </a:p>
          <a:p>
            <a:pPr>
              <a:lnSpc>
                <a:spcPct val="80000"/>
              </a:lnSpc>
            </a:pPr>
            <a:r>
              <a:rPr lang="ru-RU" sz="2400"/>
              <a:t>* Я.Перепелица</a:t>
            </a:r>
          </a:p>
          <a:p>
            <a:pPr>
              <a:lnSpc>
                <a:spcPct val="80000"/>
              </a:lnSpc>
            </a:pPr>
            <a:r>
              <a:rPr lang="ru-RU" sz="2400"/>
              <a:t>                        * В.Мастеница</a:t>
            </a:r>
          </a:p>
          <a:p>
            <a:pPr>
              <a:lnSpc>
                <a:spcPct val="80000"/>
              </a:lnSpc>
            </a:pPr>
            <a:r>
              <a:rPr lang="ru-RU" sz="2400"/>
              <a:t>* В.Чувъюров</a:t>
            </a:r>
          </a:p>
        </p:txBody>
      </p:sp>
      <p:pic>
        <p:nvPicPr>
          <p:cNvPr id="7172" name="Picture 4" descr="MC90035202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844675"/>
            <a:ext cx="1812925" cy="1231900"/>
          </a:xfrm>
          <a:prstGeom prst="rect">
            <a:avLst/>
          </a:prstGeom>
          <a:noFill/>
        </p:spPr>
      </p:pic>
      <p:pic>
        <p:nvPicPr>
          <p:cNvPr id="7173" name="Picture 5" descr="MC900351847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3933825"/>
            <a:ext cx="1784350" cy="16351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319</TotalTime>
  <Words>46</Words>
  <Application>Microsoft Office PowerPoint</Application>
  <PresentationFormat>Экран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Wingdings</vt:lpstr>
      <vt:lpstr>Облака</vt:lpstr>
      <vt:lpstr>Музыкальная  гостиная</vt:lpstr>
      <vt:lpstr>Коми  композиторы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 гостиная</dc:title>
  <dc:creator>Яна</dc:creator>
  <cp:lastModifiedBy>Самид</cp:lastModifiedBy>
  <cp:revision>13</cp:revision>
  <dcterms:created xsi:type="dcterms:W3CDTF">2011-04-14T13:43:55Z</dcterms:created>
  <dcterms:modified xsi:type="dcterms:W3CDTF">2015-03-27T12:27:30Z</dcterms:modified>
</cp:coreProperties>
</file>