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929EE-081F-4908-90BE-FC251231616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6183-CB31-4032-B380-E2F109752C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59AF9-8DC3-45F3-A239-94E3FA1E8A8A}" type="slidenum">
              <a:rPr lang="ru-RU"/>
              <a:pPr/>
              <a:t>1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63945-ABCE-4079-B04D-229BDF906B72}" type="slidenum">
              <a:rPr lang="ru-RU"/>
              <a:pPr/>
              <a:t>2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61BD101-4A8E-4FA1-B1A5-A852D28AB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Лидия  Даниловна Чувъюрова</a:t>
            </a:r>
            <a:br>
              <a:rPr lang="ru-RU" sz="4000"/>
            </a:br>
            <a:r>
              <a:rPr lang="ru-RU" sz="4000"/>
              <a:t>( 1949-1993  гг.)</a:t>
            </a:r>
          </a:p>
        </p:txBody>
      </p:sp>
      <p:pic>
        <p:nvPicPr>
          <p:cNvPr id="8196" name="Picture 4" descr="vch01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93813" y="2387600"/>
            <a:ext cx="2209800" cy="3000375"/>
          </a:xfrm>
          <a:noFill/>
          <a:ln/>
        </p:spPr>
      </p:pic>
      <p:sp>
        <p:nvSpPr>
          <p:cNvPr id="8218" name="Rectangle 2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Чувъюрова  Л.Д.  Более всего  известна как  коми композитор, автор  текстов  песен  и  фольклорист.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Родилась  в  Усть-Куломском  районе  в  большой  семье.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Ее  песни  «Пелысь», «Войвыв дзоридз»  и  другие  навсегда  останутся  в  памяти  народа.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Она  прожила  очень  мало, всего  44  года, но  за  это  время  ею создано  немало  песен. За  большие  заслуги  в  области  развития  коми  музыкальной  культуры  Л.Чувъюровой  присвоено  звание  Заслуженного  деятеля  искусств  Республики  Коми.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>
            <p:ph idx="4294967295"/>
          </p:nvPr>
        </p:nvGraphicFramePr>
        <p:xfrm>
          <a:off x="0" y="980728"/>
          <a:ext cx="4191000" cy="4419600"/>
        </p:xfrm>
        <a:graphic>
          <a:graphicData uri="http://schemas.openxmlformats.org/presentationml/2006/ole">
            <p:oleObj spid="_x0000_s1026" name="Диаграмма" r:id="rId5" imgW="4190940" imgH="4419690" progId="MSGraph.Chart.5">
              <p:embed followColorScheme="full"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«Пелысь»</a:t>
            </a:r>
          </a:p>
        </p:txBody>
      </p:sp>
      <p:pic>
        <p:nvPicPr>
          <p:cNvPr id="36868" name="Picture 4" descr="0_15a97_126751da_L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9775" y="1676400"/>
            <a:ext cx="3317875" cy="4422775"/>
          </a:xfrm>
          <a:noFill/>
          <a:ln/>
        </p:spPr>
      </p:pic>
      <p:sp>
        <p:nvSpPr>
          <p:cNvPr id="36870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/>
              <a:t>Эжва  вывтị, Эжва  вывтị,</a:t>
            </a:r>
          </a:p>
          <a:p>
            <a:r>
              <a:rPr lang="ru-RU" sz="2000"/>
              <a:t>Эжва  вывтị, Эжва  вывтị,</a:t>
            </a:r>
          </a:p>
          <a:p>
            <a:r>
              <a:rPr lang="ru-RU" sz="2000"/>
              <a:t>Кывта  пыж</a:t>
            </a:r>
            <a:r>
              <a:rPr lang="en-US" sz="2000"/>
              <a:t>ö</a:t>
            </a:r>
            <a:r>
              <a:rPr lang="ru-RU" sz="2000"/>
              <a:t>н, ветки  пыж</a:t>
            </a:r>
            <a:r>
              <a:rPr lang="en-US" sz="2000"/>
              <a:t>ö</a:t>
            </a:r>
            <a:r>
              <a:rPr lang="ru-RU" sz="2000"/>
              <a:t>н.</a:t>
            </a:r>
          </a:p>
          <a:p>
            <a:r>
              <a:rPr lang="ru-RU" sz="2000"/>
              <a:t>Ветки  пыж</a:t>
            </a:r>
            <a:r>
              <a:rPr lang="en-US" sz="2000"/>
              <a:t>ö</a:t>
            </a:r>
            <a:r>
              <a:rPr lang="ru-RU" sz="2000"/>
              <a:t>н, ветки  пыж</a:t>
            </a:r>
            <a:r>
              <a:rPr lang="en-US" sz="2000"/>
              <a:t>ö</a:t>
            </a:r>
            <a:r>
              <a:rPr lang="ru-RU" sz="2000"/>
              <a:t>н.</a:t>
            </a:r>
          </a:p>
          <a:p>
            <a:r>
              <a:rPr lang="ru-RU" sz="2000"/>
              <a:t>Берег  п</a:t>
            </a:r>
            <a:r>
              <a:rPr lang="en-US" sz="2000"/>
              <a:t>ö</a:t>
            </a:r>
            <a:r>
              <a:rPr lang="ru-RU" sz="2000"/>
              <a:t>л</a:t>
            </a:r>
            <a:r>
              <a:rPr lang="en-US" sz="2000"/>
              <a:t>ö</a:t>
            </a:r>
            <a:r>
              <a:rPr lang="ru-RU" sz="2000"/>
              <a:t>н, берег  п</a:t>
            </a:r>
            <a:r>
              <a:rPr lang="en-US" sz="2000"/>
              <a:t>ö</a:t>
            </a:r>
            <a:r>
              <a:rPr lang="ru-RU" sz="2000"/>
              <a:t>л</a:t>
            </a:r>
            <a:r>
              <a:rPr lang="en-US" sz="2000"/>
              <a:t>ö</a:t>
            </a:r>
            <a:r>
              <a:rPr lang="ru-RU" sz="2000"/>
              <a:t>н,</a:t>
            </a:r>
          </a:p>
          <a:p>
            <a:r>
              <a:rPr lang="ru-RU" sz="2000"/>
              <a:t>Пелысь быдм</a:t>
            </a:r>
            <a:r>
              <a:rPr lang="en-US" sz="2000"/>
              <a:t>ö</a:t>
            </a:r>
            <a:r>
              <a:rPr lang="ru-RU" sz="2000"/>
              <a:t>, пелысь  быдм</a:t>
            </a:r>
            <a:r>
              <a:rPr lang="en-US" sz="2000"/>
              <a:t>ö</a:t>
            </a:r>
            <a:r>
              <a:rPr lang="ru-RU" sz="2000"/>
              <a:t>.</a:t>
            </a:r>
          </a:p>
          <a:p>
            <a:r>
              <a:rPr lang="ru-RU" sz="2000"/>
              <a:t>Берег п</a:t>
            </a:r>
            <a:r>
              <a:rPr lang="en-US" sz="2000"/>
              <a:t>ö</a:t>
            </a:r>
            <a:r>
              <a:rPr lang="ru-RU" sz="2000"/>
              <a:t>л</a:t>
            </a:r>
            <a:r>
              <a:rPr lang="en-US" sz="2000"/>
              <a:t>ö</a:t>
            </a:r>
            <a:r>
              <a:rPr lang="ru-RU" sz="2000"/>
              <a:t>н, берег  п</a:t>
            </a:r>
            <a:r>
              <a:rPr lang="en-US" sz="2000"/>
              <a:t>ö</a:t>
            </a:r>
            <a:r>
              <a:rPr lang="ru-RU" sz="2000"/>
              <a:t>л</a:t>
            </a:r>
            <a:r>
              <a:rPr lang="en-US" sz="2000"/>
              <a:t>ö</a:t>
            </a:r>
            <a:r>
              <a:rPr lang="ru-RU" sz="2000"/>
              <a:t>н,</a:t>
            </a:r>
          </a:p>
          <a:p>
            <a:r>
              <a:rPr lang="ru-RU" sz="2000"/>
              <a:t>Пелысь быдм</a:t>
            </a:r>
            <a:r>
              <a:rPr lang="en-US" sz="2000"/>
              <a:t>ö</a:t>
            </a:r>
            <a:r>
              <a:rPr lang="ru-RU" sz="2000"/>
              <a:t>, пелысь быдм</a:t>
            </a:r>
            <a:r>
              <a:rPr lang="en-US" sz="2000"/>
              <a:t>ö</a:t>
            </a:r>
            <a:endParaRPr lang="ru-RU" sz="2000"/>
          </a:p>
          <a:p>
            <a:r>
              <a:rPr lang="ru-RU" sz="2000"/>
              <a:t>Пыж</a:t>
            </a:r>
            <a:r>
              <a:rPr lang="en-US" sz="2000"/>
              <a:t>ö</a:t>
            </a:r>
            <a:r>
              <a:rPr lang="ru-RU" sz="2000"/>
              <a:t>й, пыж</a:t>
            </a:r>
            <a:r>
              <a:rPr lang="en-US" sz="2000"/>
              <a:t>ö</a:t>
            </a:r>
            <a:r>
              <a:rPr lang="ru-RU" sz="2000"/>
              <a:t>й, ветки пыж</a:t>
            </a:r>
            <a:r>
              <a:rPr lang="en-US" sz="2000"/>
              <a:t>ö</a:t>
            </a:r>
            <a:r>
              <a:rPr lang="ru-RU" sz="2000"/>
              <a:t>й,</a:t>
            </a:r>
          </a:p>
          <a:p>
            <a:r>
              <a:rPr lang="ru-RU" sz="2000"/>
              <a:t>Сувтлы  татч</a:t>
            </a:r>
            <a:r>
              <a:rPr lang="en-US" sz="2000"/>
              <a:t>ö</a:t>
            </a:r>
            <a:r>
              <a:rPr lang="ru-RU" sz="2000"/>
              <a:t>, сувтлы  татч</a:t>
            </a:r>
            <a:r>
              <a:rPr lang="en-US" sz="2000"/>
              <a:t>ö</a:t>
            </a:r>
            <a:r>
              <a:rPr lang="ru-RU" sz="2000"/>
              <a:t>…</a:t>
            </a:r>
            <a:endParaRPr lang="en-US" sz="2000"/>
          </a:p>
          <a:p>
            <a:endParaRPr lang="en-US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182</Words>
  <Application>Microsoft Office PowerPoint</Application>
  <PresentationFormat>Экран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Городская</vt:lpstr>
      <vt:lpstr>Microsoft Graph 5.0</vt:lpstr>
      <vt:lpstr>Лидия  Даниловна Чувъюрова ( 1949-1993  гг.)</vt:lpstr>
      <vt:lpstr>«Пелысь»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Лидия  Даниловна Чувъюрова ( 1949-1993  гг.)</dc:title>
  <dc:creator>Самид</dc:creator>
  <cp:lastModifiedBy>Самид</cp:lastModifiedBy>
  <cp:revision>1</cp:revision>
  <dcterms:created xsi:type="dcterms:W3CDTF">2015-03-27T12:08:23Z</dcterms:created>
  <dcterms:modified xsi:type="dcterms:W3CDTF">2015-03-27T12:12:00Z</dcterms:modified>
</cp:coreProperties>
</file>