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66" r:id="rId3"/>
    <p:sldId id="367" r:id="rId4"/>
    <p:sldId id="345" r:id="rId5"/>
    <p:sldId id="347" r:id="rId6"/>
    <p:sldId id="34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9" autoAdjust="0"/>
    <p:restoredTop sz="9466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63FC-BB48-4AF1-A7C8-DC2F8C0F9C42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6D16D-3829-49FD-814D-C2225F890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8CE1-49EB-4A89-BB8A-3950F6BE1B3C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89DA-57A5-4D39-9E73-22CE565D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5E20-D6A0-4DF1-A7F5-D77CF3D56B8F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4499-CFD3-462F-BB28-C37FA6E66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3BD3-3E28-4268-9A84-84A0AA763299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D297-E338-44EA-8E0B-35938D8D0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4EDEE-4F15-46CF-9C24-F6F1638CCC33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C222-968B-4BDB-A798-3DB5B4A54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1CFC-A415-43C0-8E0F-F209F2AA050E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238E-84DF-4A4A-AB9B-B79D04720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A5AC-D4A4-4ACA-91D3-BA6F32BB7C5B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49BB-4495-4F60-A08C-266ED20F1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0BE7-D5C5-442C-A5EC-328E207ED287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CDEF-FE39-4E4B-B8C1-52C32F70E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0F4B-AB92-438B-8B89-9DD7D163D941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659E-AEA8-4524-88A3-F470BB443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038A-F793-4577-80CF-A67C63951ADC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EF43-A82F-45AD-8C76-446CCD29B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DEA2-1D59-4DCD-8434-5A2EA690B484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8A38-7C1C-4FEE-AFD3-FD87A3B72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6DE622-681E-4CCB-B6B1-B3B17FE7EBD0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995389-C644-4951-B581-1694A60B3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684213" y="1700213"/>
            <a:ext cx="7772400" cy="1903412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Arial" charset="0"/>
              </a:rPr>
              <a:t/>
            </a:r>
            <a:br>
              <a:rPr lang="ru-RU" b="1" dirty="0" smtClean="0">
                <a:latin typeface="Arial" charset="0"/>
              </a:rPr>
            </a:br>
            <a:endParaRPr lang="ru-RU" b="1" dirty="0" smtClean="0"/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136815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</a:rPr>
              <a:t>Бессмертный полк  — </a:t>
            </a:r>
          </a:p>
          <a:p>
            <a:pPr eaLnBrk="1" hangingPunct="1"/>
            <a:r>
              <a:rPr lang="ru-RU" sz="4000" b="1" dirty="0" smtClean="0">
                <a:solidFill>
                  <a:schemeClr val="tx1"/>
                </a:solidFill>
              </a:rPr>
              <a:t> Гражданская Инициатива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2052" name="Picture 6" descr="бессмертный пол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321297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Каждый, кто помнит и чтит память </a:t>
            </a:r>
            <a:br>
              <a:rPr lang="ru-RU" sz="2400" b="1" dirty="0" smtClean="0"/>
            </a:br>
            <a:r>
              <a:rPr lang="ru-RU" sz="2400" b="1" dirty="0" smtClean="0"/>
              <a:t>своего родственника - участника Великой Отечественной войны, 9 мая выходи на улицу с фотографией своего солдата, чтобы принять участие в параде колонны Бессмертного полка, либо чтобы самостоятельно отдать дань памяти принеся фотографию к братской могиле или вечному огню.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1205810"/>
          </a:xfrm>
        </p:spPr>
      </p:pic>
      <p:pic>
        <p:nvPicPr>
          <p:cNvPr id="6" name="Рисунок 5" descr="volgograd_bessmertnyy_polk_9_maya_201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33524"/>
            <a:ext cx="8784976" cy="4991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229600" cy="1421834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2420888"/>
            <a:ext cx="4752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СУДЬБА ВОИНА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1272" y="3244334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b="1" dirty="0" smtClean="0"/>
              <a:t>найти и сохранить</a:t>
            </a:r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653136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dirty="0" smtClean="0"/>
              <a:t>Бессмертный полк – новый образ памяти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СУДЬБА ВОИНА: ГДЕ ИСКАТЬ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48133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ru-RU" sz="2800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smtClean="0"/>
              <a:t>Семейная память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1800" b="1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smtClean="0"/>
              <a:t>Интернет-ресурсы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1800" b="1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smtClean="0"/>
              <a:t>Архивы и военкоматы</a:t>
            </a:r>
          </a:p>
          <a:p>
            <a:pPr marL="609600" indent="-609600" eaLnBrk="1" hangingPunct="1">
              <a:buFontTx/>
              <a:buAutoNum type="arabicPeriod"/>
            </a:pPr>
            <a:endParaRPr lang="ru-RU" sz="1800" b="1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smtClean="0"/>
              <a:t>Поисковики, музеи, ветеранские организации, ученые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2. ПОИСКОВЫЕ РЕСУРСЫ</a:t>
            </a:r>
          </a:p>
        </p:txBody>
      </p:sp>
      <p:sp>
        <p:nvSpPr>
          <p:cNvPr id="6147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2.1.БАЗЫ ДАННЫХ ИНТЕРНЕТ:</a:t>
            </a:r>
          </a:p>
          <a:p>
            <a:pPr eaLnBrk="1" hangingPunct="1">
              <a:buFont typeface="Arial" charset="0"/>
              <a:buNone/>
            </a:pPr>
            <a:endParaRPr lang="ru-RU" sz="1600" dirty="0" smtClean="0"/>
          </a:p>
          <a:p>
            <a:pPr eaLnBrk="1" hangingPunct="1"/>
            <a:r>
              <a:rPr lang="ru-RU" sz="1600" dirty="0" smtClean="0"/>
              <a:t> </a:t>
            </a:r>
            <a:r>
              <a:rPr lang="ru-RU" sz="3600" dirty="0" smtClean="0"/>
              <a:t>ОБД Мемориал</a:t>
            </a:r>
          </a:p>
          <a:p>
            <a:pPr eaLnBrk="1" hangingPunct="1"/>
            <a:r>
              <a:rPr lang="ru-RU" sz="3600" dirty="0" smtClean="0"/>
              <a:t> Подвиг народа</a:t>
            </a:r>
          </a:p>
          <a:p>
            <a:pPr eaLnBrk="1" hangingPunct="1">
              <a:buFont typeface="Arial" charset="0"/>
              <a:buNone/>
            </a:pPr>
            <a:endParaRPr lang="ru-RU" sz="14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6148" name="Rectangle 4"/>
          <p:cNvSpPr>
            <a:spLocks noGrp="1"/>
          </p:cNvSpPr>
          <p:nvPr>
            <p:ph sz="half" idx="2"/>
          </p:nvPr>
        </p:nvSpPr>
        <p:spPr>
          <a:xfrm>
            <a:off x="4632325" y="1600200"/>
            <a:ext cx="4038600" cy="492514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2.2. ШКОЛЬНЫЙ МУЗЕЙ</a:t>
            </a:r>
          </a:p>
          <a:p>
            <a:pPr eaLnBrk="1" hangingPunct="1"/>
            <a:endParaRPr lang="ru-RU" sz="1600" dirty="0" smtClean="0"/>
          </a:p>
          <a:p>
            <a:pPr eaLnBrk="1" hangingPunct="1"/>
            <a:endParaRPr lang="ru-RU" sz="1600" dirty="0" smtClean="0"/>
          </a:p>
          <a:p>
            <a:pPr eaLnBrk="1" hangingPunct="1"/>
            <a:r>
              <a:rPr lang="ru-RU" sz="2400" dirty="0" smtClean="0"/>
              <a:t>МАТЕРИАЛЫ СТЕНДА СОКОЛОВ ВИКТОР ГЕОРГИЕВИЧ.</a:t>
            </a:r>
            <a:br>
              <a:rPr lang="ru-RU" sz="2400" dirty="0" smtClean="0"/>
            </a:br>
            <a:endParaRPr lang="ru-RU" sz="2400" dirty="0" smtClean="0"/>
          </a:p>
          <a:p>
            <a:pPr eaLnBrk="1" hangingPunct="1"/>
            <a:r>
              <a:rPr lang="ru-RU" sz="2400" dirty="0" smtClean="0"/>
              <a:t>Б.А. </a:t>
            </a:r>
            <a:r>
              <a:rPr lang="ru-RU" sz="2400" dirty="0" err="1" smtClean="0"/>
              <a:t>Губин</a:t>
            </a:r>
            <a:r>
              <a:rPr lang="ru-RU" sz="2400" dirty="0" smtClean="0"/>
              <a:t>, В.А. Киселев. – ВОЕННО – ИСТОРИЧЕСКИЙ ОЧЕРК. ВОСЬМАЯ ВОЗДУШНАЯ. М. Военное издательство, 1986г Поисковики, музеи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3400" indent="-533400" eaLnBrk="1" hangingPunct="1"/>
            <a:r>
              <a:rPr lang="ru-RU" sz="3200" b="1" dirty="0" smtClean="0"/>
              <a:t>При поиске и анализе данных </a:t>
            </a:r>
            <a:br>
              <a:rPr lang="ru-RU" sz="3200" b="1" dirty="0" smtClean="0"/>
            </a:br>
            <a:r>
              <a:rPr lang="ru-RU" sz="3200" b="1" dirty="0" smtClean="0"/>
              <a:t>важно указать</a:t>
            </a:r>
            <a:r>
              <a:rPr lang="ru-RU" sz="3200" dirty="0" smtClean="0"/>
              <a:t>:</a:t>
            </a:r>
          </a:p>
        </p:txBody>
      </p:sp>
      <p:pic>
        <p:nvPicPr>
          <p:cNvPr id="5" name="Содержимое 4" descr="фото Соколо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600078" cy="5112568"/>
          </a:xfrm>
        </p:spPr>
      </p:pic>
      <p:sp>
        <p:nvSpPr>
          <p:cNvPr id="7172" name="Rectangle 4"/>
          <p:cNvSpPr>
            <a:spLocks noGrp="1"/>
          </p:cNvSpPr>
          <p:nvPr>
            <p:ph sz="half" idx="2"/>
          </p:nvPr>
        </p:nvSpPr>
        <p:spPr>
          <a:xfrm>
            <a:off x="4211960" y="1412875"/>
            <a:ext cx="4470078" cy="4968453"/>
          </a:xfrm>
        </p:spPr>
        <p:txBody>
          <a:bodyPr/>
          <a:lstStyle/>
          <a:p>
            <a:pPr marL="533400" indent="-533400" eaLnBrk="1" hangingPunct="1">
              <a:buFont typeface="Arial" charset="0"/>
              <a:buNone/>
            </a:pPr>
            <a:endParaRPr lang="ru-RU" sz="100" dirty="0" smtClean="0"/>
          </a:p>
          <a:p>
            <a:pPr>
              <a:buNone/>
            </a:pPr>
            <a:r>
              <a:rPr lang="ru-RU" sz="1000" dirty="0" smtClean="0"/>
              <a:t>          </a:t>
            </a:r>
            <a:r>
              <a:rPr lang="ru-RU" sz="2000" b="1" dirty="0" smtClean="0"/>
              <a:t>1. Фамилия, имя, отчество.</a:t>
            </a:r>
            <a:br>
              <a:rPr lang="ru-RU" sz="2000" b="1" dirty="0" smtClean="0"/>
            </a:br>
            <a:r>
              <a:rPr lang="ru-RU" sz="2000" b="1" dirty="0" smtClean="0"/>
              <a:t>2.Даты жизни (укажите полностью).</a:t>
            </a:r>
            <a:br>
              <a:rPr lang="ru-RU" sz="2000" b="1" dirty="0" smtClean="0"/>
            </a:br>
            <a:r>
              <a:rPr lang="ru-RU" sz="2000" b="1" dirty="0" smtClean="0"/>
              <a:t>3. Место рождения.</a:t>
            </a:r>
            <a:br>
              <a:rPr lang="ru-RU" sz="2000" b="1" dirty="0" smtClean="0"/>
            </a:br>
            <a:r>
              <a:rPr lang="ru-RU" sz="2000" b="1" dirty="0" smtClean="0"/>
              <a:t>4. Год и место призыва на фронт.</a:t>
            </a:r>
            <a:br>
              <a:rPr lang="ru-RU" sz="2000" b="1" dirty="0" smtClean="0"/>
            </a:br>
            <a:r>
              <a:rPr lang="ru-RU" sz="2000" b="1" dirty="0" smtClean="0"/>
              <a:t>5. Боевой путь солдата (Расскажи, кем был на фронте, в каких битвах участвовал, какие города и страны освобождал).</a:t>
            </a:r>
            <a:br>
              <a:rPr lang="ru-RU" sz="2000" b="1" dirty="0" smtClean="0"/>
            </a:br>
            <a:r>
              <a:rPr lang="ru-RU" sz="2000" b="1" dirty="0" smtClean="0"/>
              <a:t>6.  Награды солдата. Сведения из наградного листа. </a:t>
            </a:r>
            <a:br>
              <a:rPr lang="ru-RU" sz="2000" b="1" dirty="0" smtClean="0"/>
            </a:br>
            <a:r>
              <a:rPr lang="ru-RU" sz="2000" b="1" dirty="0" smtClean="0"/>
              <a:t>7. Вырази свое отношение к солдату, к празднику Победы. Напиши, что  узнал о его боевом пути из документов, фронтовых писем и других источников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77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</vt:lpstr>
      <vt:lpstr>Слайд 2</vt:lpstr>
      <vt:lpstr>Слайд 3</vt:lpstr>
      <vt:lpstr>СУДЬБА ВОИНА: ГДЕ ИСКАТЬ</vt:lpstr>
      <vt:lpstr>2. ПОИСКОВЫЕ РЕСУРСЫ</vt:lpstr>
      <vt:lpstr>При поиске и анализе данных  важно указать: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172</cp:revision>
  <dcterms:modified xsi:type="dcterms:W3CDTF">2015-03-23T12:45:48Z</dcterms:modified>
</cp:coreProperties>
</file>