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58" r:id="rId4"/>
    <p:sldId id="262" r:id="rId5"/>
    <p:sldId id="275" r:id="rId6"/>
    <p:sldId id="263" r:id="rId7"/>
    <p:sldId id="273" r:id="rId8"/>
    <p:sldId id="264" r:id="rId9"/>
    <p:sldId id="285" r:id="rId10"/>
    <p:sldId id="265" r:id="rId11"/>
    <p:sldId id="286" r:id="rId12"/>
    <p:sldId id="266" r:id="rId13"/>
    <p:sldId id="272" r:id="rId14"/>
    <p:sldId id="267" r:id="rId15"/>
    <p:sldId id="276" r:id="rId16"/>
    <p:sldId id="268" r:id="rId17"/>
    <p:sldId id="277" r:id="rId18"/>
    <p:sldId id="269" r:id="rId19"/>
    <p:sldId id="274" r:id="rId20"/>
    <p:sldId id="270" r:id="rId21"/>
    <p:sldId id="259" r:id="rId22"/>
    <p:sldId id="278" r:id="rId23"/>
    <p:sldId id="279" r:id="rId24"/>
    <p:sldId id="280" r:id="rId25"/>
    <p:sldId id="282" r:id="rId26"/>
    <p:sldId id="281" r:id="rId27"/>
    <p:sldId id="260" r:id="rId28"/>
    <p:sldId id="283" r:id="rId29"/>
    <p:sldId id="284" r:id="rId30"/>
    <p:sldId id="27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B6F5-5411-4F18-A159-5EA63E8F17F4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94D2A-3545-4FB4-9F72-5E2CD51458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Этика гимназиста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ГБОУ гимназия №49</a:t>
            </a:r>
          </a:p>
          <a:p>
            <a:r>
              <a:rPr lang="ru-RU" dirty="0" smtClean="0"/>
              <a:t>Анохина О.И.</a:t>
            </a:r>
          </a:p>
          <a:p>
            <a:r>
              <a:rPr lang="ru-RU" dirty="0" smtClean="0"/>
              <a:t>06.09.2013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Когда вызывают отвечать тебя, говори громко и чётко, выражай свои мысли полными предложениями.</a:t>
            </a:r>
          </a:p>
          <a:p>
            <a:r>
              <a:rPr lang="ru-RU" dirty="0" smtClean="0"/>
              <a:t>В тетрадях пиши разборчиво и аккуратно. Небрежность и неразборчивость почерка допускать нельзя — это выражение элементарного неуважения к тому, кто будет проверять твои тетради.</a:t>
            </a:r>
          </a:p>
          <a:p>
            <a:r>
              <a:rPr lang="ru-RU" dirty="0" smtClean="0"/>
              <a:t>Во время урока нельзя жевать резинку.</a:t>
            </a:r>
          </a:p>
          <a:p>
            <a:r>
              <a:rPr lang="ru-RU" dirty="0" smtClean="0"/>
              <a:t>Некрасивым и недостойным занятием считается списывание.</a:t>
            </a:r>
          </a:p>
          <a:p>
            <a:r>
              <a:rPr lang="ru-RU" dirty="0" smtClean="0"/>
              <a:t>Услышав звонок, извещающий об окончании урока, не срывайся с места, стремясь побыстрее выбежать из класса. Дождись, когда учитель закончит урок, и запиши домашнее задание в дневник, чтобы вечером не тревожить телефонными звонками своих одноклассников.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Коридор и лестница</a:t>
            </a:r>
            <a:endParaRPr lang="ru-RU" dirty="0"/>
          </a:p>
        </p:txBody>
      </p:sp>
      <p:pic>
        <p:nvPicPr>
          <p:cNvPr id="4" name="Содержимое 3" descr="лестниц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Коридор и лестница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Старайся всегда поддерживать в своей родной школе чистоту и порядок, даже если тебя не назначили дежурным.</a:t>
            </a:r>
          </a:p>
          <a:p>
            <a:r>
              <a:rPr lang="ru-RU" dirty="0" smtClean="0"/>
              <a:t> Не бегай в коридоре и на лестницах. Слишком оживлённые игры и беготня часто приводят к различным неприятностям и даже тяжёлым травмам.</a:t>
            </a:r>
          </a:p>
          <a:p>
            <a:r>
              <a:rPr lang="ru-RU" dirty="0" smtClean="0"/>
              <a:t>При встрече в школе с взрослыми людьми обязательно здоровайся первым, даже если они тебе незнакомы.</a:t>
            </a:r>
          </a:p>
          <a:p>
            <a:r>
              <a:rPr lang="ru-RU" dirty="0" smtClean="0"/>
              <a:t>Всегда уступай старшим дорогу и пропускай их в дверях.</a:t>
            </a:r>
          </a:p>
          <a:p>
            <a:r>
              <a:rPr lang="ru-RU" dirty="0" smtClean="0"/>
              <a:t> Будь внимательным к ученикам младших классов. Обязательно окажи помощь малышу, если она ему необходима. Никогда не обижай маленьких и слабых и не позволяй делать этого другим ребятам.</a:t>
            </a:r>
          </a:p>
          <a:p>
            <a:r>
              <a:rPr lang="ru-RU" dirty="0" smtClean="0"/>
              <a:t>Всегда помни, что ты не один. Старайся вести себя так, чтобы никому не мешать.</a:t>
            </a:r>
          </a:p>
          <a:p>
            <a:r>
              <a:rPr lang="ru-RU" dirty="0" smtClean="0"/>
              <a:t>В школе не кричи, не употребляй грубых слов, не дерись.</a:t>
            </a:r>
          </a:p>
          <a:p>
            <a:r>
              <a:rPr lang="ru-RU" dirty="0" smtClean="0"/>
              <a:t>Относись бережно к школьному имуществу.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Столовая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за стол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6984776" cy="518457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Столовая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Посещай столовую по установленному школой расписанию.</a:t>
            </a:r>
          </a:p>
          <a:p>
            <a:r>
              <a:rPr lang="ru-RU" dirty="0" smtClean="0"/>
              <a:t>Не беги в столовую, расталкивая всех вокруг локтями. Не пробивайся к буфету без очереди, отталкивая малышей.</a:t>
            </a:r>
          </a:p>
          <a:p>
            <a:r>
              <a:rPr lang="ru-RU" dirty="0" smtClean="0"/>
              <a:t>Не садись за стол боком или положив ногу на ногу.</a:t>
            </a:r>
          </a:p>
          <a:p>
            <a:r>
              <a:rPr lang="ru-RU" dirty="0" smtClean="0"/>
              <a:t>Вспомни правила поведения за столом — здесь тоже необходимо их соблюдать.</a:t>
            </a:r>
          </a:p>
          <a:p>
            <a:r>
              <a:rPr lang="ru-RU" dirty="0" smtClean="0"/>
              <a:t>Не разговаривай за столом.</a:t>
            </a:r>
          </a:p>
          <a:p>
            <a:r>
              <a:rPr lang="ru-RU" dirty="0" smtClean="0"/>
              <a:t>Не отзывайся плохо о том блюде, которое тебе подали к столу.</a:t>
            </a:r>
          </a:p>
          <a:p>
            <a:r>
              <a:rPr lang="ru-RU" dirty="0" smtClean="0"/>
              <a:t>Закончив есть, убери за собой посуду.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Библиотека</a:t>
            </a:r>
            <a:endParaRPr lang="ru-RU" dirty="0"/>
          </a:p>
        </p:txBody>
      </p:sp>
      <p:pic>
        <p:nvPicPr>
          <p:cNvPr id="4" name="Содержимое 3" descr="библиоте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0438" y="1935163"/>
            <a:ext cx="4683124" cy="438943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нельзя шуметь и громко разговаривать, потому что рядом находится читальный зал, в котором занимаются школьники и учителя.</a:t>
            </a:r>
          </a:p>
          <a:p>
            <a:r>
              <a:rPr lang="ru-RU" dirty="0" smtClean="0"/>
              <a:t>Книги, взятые тобой для чтения или занятий домой, необходимо возвращать вовремя.</a:t>
            </a:r>
          </a:p>
          <a:p>
            <a:r>
              <a:rPr lang="ru-RU" dirty="0" smtClean="0"/>
              <a:t>Ничего не пиши на страницах книг, не загибай уголки страниц.</a:t>
            </a:r>
          </a:p>
          <a:p>
            <a:r>
              <a:rPr lang="ru-RU" dirty="0" smtClean="0"/>
              <a:t>В читальном зале не переговаривайся со своими соседями даже шёпотом.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экскурсии</a:t>
            </a:r>
            <a:endParaRPr lang="ru-RU" dirty="0"/>
          </a:p>
        </p:txBody>
      </p:sp>
      <p:pic>
        <p:nvPicPr>
          <p:cNvPr id="4" name="Содержимое 3" descr="автобус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348880"/>
            <a:ext cx="4464496" cy="295232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экскурсии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 входите в чистый автобус. Выйти вы должны из чистого автобуса. В связи с этим в автобусе запрещается оставлять мусор, грызть семечки, оставлять пустые бутылки, фантики, очистки от фруктов и т.д.</a:t>
            </a:r>
          </a:p>
          <a:p>
            <a:r>
              <a:rPr lang="ru-RU" dirty="0" smtClean="0"/>
              <a:t>Для безопасности движения во время следования автобуса по маршруту запрещается хождение по автобусу, нельзя высовывать голову, руки в окна. Нельзя открывать окна без особой необходимости и без разрешения руководителя группы.</a:t>
            </a:r>
          </a:p>
          <a:p>
            <a:r>
              <a:rPr lang="ru-RU" dirty="0" smtClean="0"/>
              <a:t>Чтобы не отвлекать внимание водителя при управлении транспортным средством (автобуса), запрещается громко разговаривать, кричать.</a:t>
            </a:r>
          </a:p>
          <a:p>
            <a:r>
              <a:rPr lang="ru-RU" dirty="0" smtClean="0"/>
              <a:t>Во время остановки автобуса не вставать с мест до особого распоряжения руководителя группы или экскурсовода. </a:t>
            </a:r>
          </a:p>
          <a:p>
            <a:r>
              <a:rPr lang="ru-RU" dirty="0" smtClean="0"/>
              <a:t>Выходить из автобуса надо по очереди, не толкаясь. Также, по очереди, надо заходить в автобус. Последним в автобус заходит руководитель группы, чтобы проверить её численность. Последним он его и покидает.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экскурсии</a:t>
            </a:r>
            <a:endParaRPr lang="ru-RU" dirty="0"/>
          </a:p>
        </p:txBody>
      </p:sp>
      <p:pic>
        <p:nvPicPr>
          <p:cNvPr id="4" name="Содержимое 3" descr="автобу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132856"/>
            <a:ext cx="5328592" cy="352839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этикет?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Доброжелательность</a:t>
            </a:r>
          </a:p>
          <a:p>
            <a:r>
              <a:rPr lang="ru-RU" sz="3600" dirty="0" smtClean="0"/>
              <a:t>Уважение к другим </a:t>
            </a:r>
          </a:p>
          <a:p>
            <a:r>
              <a:rPr lang="ru-RU" sz="3600" dirty="0" smtClean="0"/>
              <a:t>Уважение к себе</a:t>
            </a:r>
            <a:endParaRPr lang="ru-RU" sz="3600" dirty="0"/>
          </a:p>
        </p:txBody>
      </p:sp>
      <p:pic>
        <p:nvPicPr>
          <p:cNvPr id="4" name="Рисунок 3" descr="три ки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348880"/>
            <a:ext cx="3307506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экскурсии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Экскурсия проводится для группы. Во время проведения экскурсии нужно внимательно слушать экскурсовода, не разговаривать, не мешать окружающим. </a:t>
            </a:r>
          </a:p>
          <a:p>
            <a:r>
              <a:rPr lang="ru-RU" dirty="0" smtClean="0"/>
              <a:t> Если вам необходимо отлучиться в туалет или вы почувствовали себя плохо во время проведения экскурсии, нужно обратиться к руководителю группы.</a:t>
            </a:r>
          </a:p>
          <a:p>
            <a:r>
              <a:rPr lang="ru-RU" dirty="0" smtClean="0"/>
              <a:t> При посещении магазина при предприятии для приобретения сувениров не толпитесь и не толкайтесь, соблюдайте очередь, будьте вежливы, чтобы не оставить плохое впечатление о себе.</a:t>
            </a:r>
          </a:p>
          <a:p>
            <a:r>
              <a:rPr lang="ru-RU" dirty="0" smtClean="0"/>
              <a:t>РЕБЯТА! Помните, что по вашему поведению будут судить о всей школе и даже о всех Петербуржцах. Будьте вежливы и предупредительны. Экскурсия – это не пикник, а познавательная поездка.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Привычки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600" dirty="0" smtClean="0"/>
              <a:t>Посеешь привычку, пожнешь характер, посеешь характер , пожнешь судьбу.</a:t>
            </a:r>
            <a:endParaRPr lang="ru-RU" sz="4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Привычки</a:t>
            </a:r>
            <a:endParaRPr lang="ru-RU" dirty="0"/>
          </a:p>
        </p:txBody>
      </p:sp>
      <p:pic>
        <p:nvPicPr>
          <p:cNvPr id="4" name="Содержимое 3" descr="лис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276872"/>
            <a:ext cx="5688632" cy="345638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Привычки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ет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5256584" cy="388843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ужасти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420888"/>
            <a:ext cx="5832648" cy="367240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ирсин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636912"/>
            <a:ext cx="5832648" cy="352839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Привычки</a:t>
            </a:r>
            <a:endParaRPr lang="ru-RU" dirty="0"/>
          </a:p>
        </p:txBody>
      </p:sp>
      <p:pic>
        <p:nvPicPr>
          <p:cNvPr id="4" name="Содержимое 3" descr="при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420888"/>
            <a:ext cx="5832648" cy="3528392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Привычки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Сидеть, развалясь на стуле</a:t>
            </a:r>
          </a:p>
          <a:p>
            <a:r>
              <a:rPr lang="ru-RU" dirty="0" smtClean="0"/>
              <a:t>Чесать там, где чешется</a:t>
            </a:r>
          </a:p>
          <a:p>
            <a:r>
              <a:rPr lang="ru-RU" dirty="0" smtClean="0"/>
              <a:t>Говорить слишком громко</a:t>
            </a:r>
          </a:p>
          <a:p>
            <a:r>
              <a:rPr lang="ru-RU" dirty="0" smtClean="0"/>
              <a:t>Жевать жвачку</a:t>
            </a:r>
          </a:p>
          <a:p>
            <a:r>
              <a:rPr lang="ru-RU" dirty="0" smtClean="0"/>
              <a:t>Держать руки в карманах</a:t>
            </a:r>
          </a:p>
          <a:p>
            <a:r>
              <a:rPr lang="ru-RU" dirty="0" smtClean="0"/>
              <a:t>Перебивать говорящего</a:t>
            </a:r>
          </a:p>
          <a:p>
            <a:r>
              <a:rPr lang="ru-RU" dirty="0" smtClean="0"/>
              <a:t>Зевать, не прикрывая рот рукой</a:t>
            </a:r>
          </a:p>
          <a:p>
            <a:r>
              <a:rPr lang="ru-RU" dirty="0" smtClean="0"/>
              <a:t>Не пользоваться носовым платком</a:t>
            </a:r>
          </a:p>
          <a:p>
            <a:r>
              <a:rPr lang="ru-RU" dirty="0" smtClean="0"/>
              <a:t>Есть и пить на улице</a:t>
            </a:r>
          </a:p>
          <a:p>
            <a:r>
              <a:rPr lang="ru-RU" dirty="0" smtClean="0"/>
              <a:t>Плевать на пол или на землю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ик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844824"/>
            <a:ext cx="5852583" cy="4389437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546848" cy="44348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800" dirty="0" smtClean="0"/>
              <a:t>Пассажиры в грязи</a:t>
            </a:r>
          </a:p>
          <a:p>
            <a:pPr>
              <a:buNone/>
            </a:pPr>
            <a:r>
              <a:rPr lang="ru-RU" sz="2800" dirty="0" smtClean="0"/>
              <a:t>	Мы с друзьями как то ехали в электричке и пили из бутылки лимонад. И поедали свои завтраки. А когда мы выходили, я оглянулся и увидел, как это все валяется на полу: пустые бутылки, фантики, яичная скорлупа, куски хлеба. Как после дикого пиршества. Вот мне стыдно то стало! Даже покраснел. Но нам надо было выходить, а пассажиры в этой грязи дальше поехали. </a:t>
            </a:r>
          </a:p>
          <a:p>
            <a:pPr>
              <a:buNone/>
            </a:pPr>
            <a:r>
              <a:rPr lang="ru-RU" sz="2800" dirty="0" smtClean="0"/>
              <a:t>					Денис Богданов 7 класс.</a:t>
            </a:r>
          </a:p>
          <a:p>
            <a:endParaRPr lang="ru-RU" dirty="0"/>
          </a:p>
        </p:txBody>
      </p:sp>
      <p:pic>
        <p:nvPicPr>
          <p:cNvPr id="5" name="Содержимое 4" descr="рыжи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5432" y="1920875"/>
            <a:ext cx="2964136" cy="44338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Принципы гимназиста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Аккуратность</a:t>
            </a:r>
          </a:p>
          <a:p>
            <a:r>
              <a:rPr lang="ru-RU" sz="3600" dirty="0" smtClean="0"/>
              <a:t>Пунктуальность</a:t>
            </a:r>
          </a:p>
          <a:p>
            <a:r>
              <a:rPr lang="ru-RU" sz="3600" dirty="0" smtClean="0"/>
              <a:t>Вежливость</a:t>
            </a:r>
          </a:p>
          <a:p>
            <a:r>
              <a:rPr lang="ru-RU" sz="3600" dirty="0" smtClean="0"/>
              <a:t>Активная  жизненная позиция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Всегда рады вас видеть!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Спасибо за внимание,  ждем  вас на консультацию во кабинете №2, первый этаж.</a:t>
            </a:r>
          </a:p>
          <a:p>
            <a:pPr>
              <a:buNone/>
            </a:pPr>
            <a:r>
              <a:rPr lang="ru-RU" sz="3000" dirty="0" smtClean="0"/>
              <a:t>Глушкова Мария Владимировна – психолог гимназии №49</a:t>
            </a:r>
          </a:p>
          <a:p>
            <a:pPr>
              <a:buNone/>
            </a:pPr>
            <a:r>
              <a:rPr lang="ru-RU" sz="3000" dirty="0" smtClean="0"/>
              <a:t>Анохина Ольга Ивановна – социальный педагог гимназии №49</a:t>
            </a:r>
            <a:endParaRPr lang="ru-RU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ru-RU" dirty="0" smtClean="0"/>
              <a:t>Гардероб</a:t>
            </a:r>
          </a:p>
          <a:p>
            <a:r>
              <a:rPr lang="ru-RU" dirty="0" smtClean="0"/>
              <a:t>Класс</a:t>
            </a:r>
          </a:p>
          <a:p>
            <a:r>
              <a:rPr lang="ru-RU" dirty="0" smtClean="0"/>
              <a:t>Коридор и лестница</a:t>
            </a:r>
          </a:p>
          <a:p>
            <a:r>
              <a:rPr lang="ru-RU" dirty="0" smtClean="0"/>
              <a:t>Столовая</a:t>
            </a:r>
          </a:p>
          <a:p>
            <a:r>
              <a:rPr lang="ru-RU" dirty="0" smtClean="0"/>
              <a:t>Библиотека</a:t>
            </a:r>
          </a:p>
          <a:p>
            <a:r>
              <a:rPr lang="ru-RU" dirty="0" smtClean="0"/>
              <a:t>Экскурсии</a:t>
            </a:r>
          </a:p>
        </p:txBody>
      </p:sp>
      <p:pic>
        <p:nvPicPr>
          <p:cNvPr id="4" name="Рисунок 3" descr="шко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212976"/>
            <a:ext cx="3406130" cy="24970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Гардероб</a:t>
            </a:r>
            <a:endParaRPr lang="ru-RU" dirty="0"/>
          </a:p>
        </p:txBody>
      </p:sp>
      <p:pic>
        <p:nvPicPr>
          <p:cNvPr id="4" name="Содержимое 3" descr="гардеро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5976664" cy="36724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Гардероб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школу приходи за 10—15 минут до начала занятий.</a:t>
            </a:r>
          </a:p>
          <a:p>
            <a:r>
              <a:rPr lang="ru-RU" dirty="0" smtClean="0"/>
              <a:t>В школе ходи в сменной обуви.</a:t>
            </a:r>
          </a:p>
          <a:p>
            <a:r>
              <a:rPr lang="ru-RU" dirty="0" smtClean="0"/>
              <a:t>В гардеробе у каждого класса есть своя вешалка — всегда оставляй свои вещи в определённом месте. У твоей верхней одежды всегда должны быть пришиты петли, за которые она вешается на крючки в раздевалке. Для сменной обуви должен быть вместительный матерчатый мешок.</a:t>
            </a:r>
          </a:p>
          <a:p>
            <a:r>
              <a:rPr lang="ru-RU" dirty="0" smtClean="0"/>
              <a:t>Будь внимателен ко всем вещам в школьном гардеробе: подними упавшее пальто, отнеси найденные тобой вещи дежурному учителю или на вахту.</a:t>
            </a:r>
          </a:p>
          <a:p>
            <a:r>
              <a:rPr lang="ru-RU" dirty="0" smtClean="0"/>
              <a:t>Не оставляй в раздевалке проездную карточку, мобильный телефон, деньги.</a:t>
            </a:r>
          </a:p>
          <a:p>
            <a:r>
              <a:rPr lang="ru-RU" dirty="0" smtClean="0"/>
              <a:t>Не затевай в гардеробе игр.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  <p:pic>
        <p:nvPicPr>
          <p:cNvPr id="4" name="Содержимое 3" descr="клас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7416824" cy="446449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 урок нельзя опаздывать без уважительной причины.</a:t>
            </a:r>
          </a:p>
          <a:p>
            <a:r>
              <a:rPr lang="ru-RU" dirty="0" smtClean="0"/>
              <a:t>Всё необходимое для урока: тетради, учебник, карандаши, линейку — приготовь заранее.</a:t>
            </a:r>
          </a:p>
          <a:p>
            <a:r>
              <a:rPr lang="ru-RU" dirty="0" smtClean="0"/>
              <a:t>На уроке веди себя тихо, будь старательным. Объяснения учителя слушай внимательно. Не разговаривай с соседями и не отвлекайся на посторонние занятия.</a:t>
            </a:r>
          </a:p>
          <a:p>
            <a:r>
              <a:rPr lang="ru-RU" dirty="0" smtClean="0"/>
              <a:t>Если ты хочешь ответить на вопрос учителя или задать свой вопрос, не кричи с места, а подними руку.</a:t>
            </a:r>
          </a:p>
          <a:p>
            <a:r>
              <a:rPr lang="ru-RU" dirty="0" smtClean="0"/>
              <a:t>Если отвечает твой одноклассник, нельзя перебивать его ответ, подсказывать ему. Подними руку — учитель обязательно заметит твою активность.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  <p:pic>
        <p:nvPicPr>
          <p:cNvPr id="4" name="Содержимое 3" descr="класс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3465" y="1935163"/>
            <a:ext cx="5877070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981</Words>
  <Application>Microsoft Office PowerPoint</Application>
  <PresentationFormat>Экран (4:3)</PresentationFormat>
  <Paragraphs>105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Этика гимназиста</vt:lpstr>
      <vt:lpstr>Что такое этикет?</vt:lpstr>
      <vt:lpstr>Принципы гимназиста</vt:lpstr>
      <vt:lpstr>МЕСТА</vt:lpstr>
      <vt:lpstr>Гардероб</vt:lpstr>
      <vt:lpstr>Гардероб</vt:lpstr>
      <vt:lpstr>Класс</vt:lpstr>
      <vt:lpstr>Класс</vt:lpstr>
      <vt:lpstr>Класс</vt:lpstr>
      <vt:lpstr>Класс</vt:lpstr>
      <vt:lpstr>Коридор и лестница</vt:lpstr>
      <vt:lpstr>Коридор и лестница</vt:lpstr>
      <vt:lpstr>Столовая </vt:lpstr>
      <vt:lpstr>Столовая</vt:lpstr>
      <vt:lpstr>Библиотека</vt:lpstr>
      <vt:lpstr>Библиотека</vt:lpstr>
      <vt:lpstr>На экскурсии</vt:lpstr>
      <vt:lpstr>На экскурсии</vt:lpstr>
      <vt:lpstr>На экскурсии</vt:lpstr>
      <vt:lpstr>На экскурсии</vt:lpstr>
      <vt:lpstr>Привычки</vt:lpstr>
      <vt:lpstr>Привычки</vt:lpstr>
      <vt:lpstr>Привычки </vt:lpstr>
      <vt:lpstr>Слайд 24</vt:lpstr>
      <vt:lpstr>Слайд 25</vt:lpstr>
      <vt:lpstr>Привычки</vt:lpstr>
      <vt:lpstr>Привычки</vt:lpstr>
      <vt:lpstr>   </vt:lpstr>
      <vt:lpstr>Мнение</vt:lpstr>
      <vt:lpstr>Всегда рады вас видеть!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Этика гимназиста</dc:title>
  <cp:lastModifiedBy>учитель</cp:lastModifiedBy>
  <cp:revision>20</cp:revision>
  <dcterms:modified xsi:type="dcterms:W3CDTF">2014-10-24T07:57:41Z</dcterms:modified>
</cp:coreProperties>
</file>