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1" r:id="rId9"/>
    <p:sldId id="265" r:id="rId10"/>
    <p:sldId id="267" r:id="rId11"/>
    <p:sldId id="274" r:id="rId12"/>
    <p:sldId id="275" r:id="rId13"/>
    <p:sldId id="277" r:id="rId14"/>
    <p:sldId id="279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DBFD-4AF9-40E7-A6C1-6C3C902E45E8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4EB-CC2D-458B-8C8D-BAE5E18C0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DBFD-4AF9-40E7-A6C1-6C3C902E45E8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4EB-CC2D-458B-8C8D-BAE5E18C0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DBFD-4AF9-40E7-A6C1-6C3C902E45E8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4EB-CC2D-458B-8C8D-BAE5E18C0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DBFD-4AF9-40E7-A6C1-6C3C902E45E8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4EB-CC2D-458B-8C8D-BAE5E18C0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DBFD-4AF9-40E7-A6C1-6C3C902E45E8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4EB-CC2D-458B-8C8D-BAE5E18C0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DBFD-4AF9-40E7-A6C1-6C3C902E45E8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4EB-CC2D-458B-8C8D-BAE5E18C0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DBFD-4AF9-40E7-A6C1-6C3C902E45E8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4EB-CC2D-458B-8C8D-BAE5E18C0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DBFD-4AF9-40E7-A6C1-6C3C902E45E8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5D44EB-CC2D-458B-8C8D-BAE5E18C0E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DBFD-4AF9-40E7-A6C1-6C3C902E45E8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4EB-CC2D-458B-8C8D-BAE5E18C0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DBFD-4AF9-40E7-A6C1-6C3C902E45E8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D5D44EB-CC2D-458B-8C8D-BAE5E18C0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F36DBFD-4AF9-40E7-A6C1-6C3C902E45E8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4EB-CC2D-458B-8C8D-BAE5E18C0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F36DBFD-4AF9-40E7-A6C1-6C3C902E45E8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D5D44EB-CC2D-458B-8C8D-BAE5E18C0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Интерьер жилого </a:t>
            </a:r>
            <a:r>
              <a:rPr lang="ru-RU" dirty="0" smtClean="0"/>
              <a:t>дома </a:t>
            </a:r>
            <a:r>
              <a:rPr lang="ru-RU" dirty="0"/>
              <a:t>Интерьер кухни-столовой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Филиал Муниципального бюджетного общеобразовательного  учреждения</a:t>
            </a:r>
          </a:p>
          <a:p>
            <a:r>
              <a:rPr lang="ru-RU" dirty="0" smtClean="0"/>
              <a:t>средняя общеобразовательная школа № 9</a:t>
            </a:r>
          </a:p>
          <a:p>
            <a:r>
              <a:rPr lang="ru-RU" dirty="0" err="1" smtClean="0"/>
              <a:t>Еманжелинского</a:t>
            </a:r>
            <a:r>
              <a:rPr lang="ru-RU" dirty="0" smtClean="0"/>
              <a:t> муниципального района</a:t>
            </a:r>
          </a:p>
          <a:p>
            <a:r>
              <a:rPr lang="ru-RU" dirty="0" smtClean="0"/>
              <a:t>Челябинской области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Гужева</a:t>
            </a:r>
            <a:r>
              <a:rPr lang="ru-RU" dirty="0" smtClean="0"/>
              <a:t> Н.А. –учитель технологии  и  ИЗО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 Дизайн кухни в современном стиле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571612"/>
            <a:ext cx="407196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643050"/>
            <a:ext cx="4662518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714356"/>
            <a:ext cx="7643833" cy="555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500042"/>
            <a:ext cx="7929586" cy="576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571480"/>
            <a:ext cx="805822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                     Кроссворд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8" y="1214424"/>
          <a:ext cx="7358115" cy="4194524"/>
        </p:xfrm>
        <a:graphic>
          <a:graphicData uri="http://schemas.openxmlformats.org/drawingml/2006/table">
            <a:tbl>
              <a:tblPr/>
              <a:tblGrid>
                <a:gridCol w="376988"/>
                <a:gridCol w="339289"/>
                <a:gridCol w="236475"/>
                <a:gridCol w="262178"/>
                <a:gridCol w="419827"/>
                <a:gridCol w="342716"/>
                <a:gridCol w="342716"/>
                <a:gridCol w="376988"/>
                <a:gridCol w="291309"/>
                <a:gridCol w="359851"/>
                <a:gridCol w="291309"/>
                <a:gridCol w="342716"/>
                <a:gridCol w="325581"/>
                <a:gridCol w="359851"/>
                <a:gridCol w="411260"/>
                <a:gridCol w="394123"/>
                <a:gridCol w="359851"/>
                <a:gridCol w="411260"/>
                <a:gridCol w="376988"/>
                <a:gridCol w="376988"/>
                <a:gridCol w="359851"/>
              </a:tblGrid>
              <a:tr h="1311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5558" marR="655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458344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/>
              <a:t>       Спасибо за внимание!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00042"/>
            <a:ext cx="864399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Интерьер – в переводе с французского «внутренний» это внутренний мир дома складывающийся из отдельных вещей.</a:t>
            </a:r>
          </a:p>
          <a:p>
            <a:r>
              <a:rPr lang="ru-RU" sz="2400" dirty="0"/>
              <a:t>По современным требованиям количество комнат в доме, квартире должно соответствовать :     </a:t>
            </a:r>
            <a:endParaRPr lang="ru-RU" sz="2400" dirty="0" smtClean="0"/>
          </a:p>
          <a:p>
            <a:r>
              <a:rPr lang="ru-RU" sz="7200" dirty="0"/>
              <a:t> </a:t>
            </a:r>
            <a:r>
              <a:rPr lang="ru-RU" sz="7200" dirty="0" smtClean="0"/>
              <a:t>          </a:t>
            </a:r>
            <a:r>
              <a:rPr lang="en-US" sz="7200" dirty="0" smtClean="0"/>
              <a:t>N+1</a:t>
            </a:r>
            <a:r>
              <a:rPr lang="ru-RU" sz="7200" dirty="0" smtClean="0"/>
              <a:t>                                   </a:t>
            </a:r>
            <a:r>
              <a:rPr lang="ru-RU" sz="4000" dirty="0" smtClean="0"/>
              <a:t> </a:t>
            </a:r>
            <a:endParaRPr lang="ru-RU" sz="4000" dirty="0"/>
          </a:p>
          <a:p>
            <a:r>
              <a:rPr lang="ru-RU" sz="2400" dirty="0"/>
              <a:t>                                                                            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Где </a:t>
            </a:r>
            <a:r>
              <a:rPr lang="en-US" sz="2400" dirty="0"/>
              <a:t>N</a:t>
            </a:r>
            <a:r>
              <a:rPr lang="ru-RU" sz="2400" dirty="0"/>
              <a:t> – количество проживающих</a:t>
            </a:r>
          </a:p>
          <a:p>
            <a:r>
              <a:rPr lang="ru-RU" sz="2400" dirty="0"/>
              <a:t>                                                                             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1 – дополнительная комната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Примерная схема размещения </a:t>
            </a:r>
            <a:r>
              <a:rPr lang="en-US" dirty="0" smtClean="0"/>
              <a:t>   </a:t>
            </a:r>
            <a:r>
              <a:rPr lang="ru-RU" dirty="0" smtClean="0"/>
              <a:t>мебели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785927"/>
          <a:ext cx="8215369" cy="4496136"/>
        </p:xfrm>
        <a:graphic>
          <a:graphicData uri="http://schemas.openxmlformats.org/drawingml/2006/table">
            <a:tbl>
              <a:tblPr/>
              <a:tblGrid>
                <a:gridCol w="115335"/>
                <a:gridCol w="1580712"/>
                <a:gridCol w="1589727"/>
                <a:gridCol w="115335"/>
                <a:gridCol w="1604002"/>
                <a:gridCol w="1604753"/>
                <a:gridCol w="1605505"/>
              </a:tblGrid>
              <a:tr h="16430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8" marR="602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воздухоочиститель</a:t>
                      </a:r>
                    </a:p>
                  </a:txBody>
                  <a:tcPr marL="60268" marR="60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8" marR="60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Шкаф- сушилка</a:t>
                      </a:r>
                    </a:p>
                  </a:txBody>
                  <a:tcPr marL="60268" marR="60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29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Для раскладки готовых блюд</a:t>
                      </a:r>
                    </a:p>
                  </a:txBody>
                  <a:tcPr marL="60268" marR="60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Плита</a:t>
                      </a:r>
                    </a:p>
                  </a:txBody>
                  <a:tcPr marL="60268" marR="60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Рабочий </a:t>
                      </a: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стол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8" marR="60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мойка</a:t>
                      </a:r>
                    </a:p>
                  </a:txBody>
                  <a:tcPr marL="60268" marR="60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Для начальной обработки 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продуктов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68" marR="60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7623"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Мусор, «химия»</a:t>
                      </a:r>
                    </a:p>
                  </a:txBody>
                  <a:tcPr marL="60268" marR="60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             </a:t>
            </a:r>
            <a:r>
              <a:rPr lang="ru-RU" sz="3200" dirty="0" smtClean="0"/>
              <a:t>Однорядное размещение мебели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71546"/>
            <a:ext cx="700092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     Угловое размещение мебели</a:t>
            </a:r>
            <a:endParaRPr lang="ru-RU" sz="3200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14488"/>
            <a:ext cx="421484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2143116"/>
            <a:ext cx="471487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        Двухрядное размещение</a:t>
            </a:r>
            <a:endParaRPr lang="ru-RU" sz="3200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407196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1357298"/>
            <a:ext cx="457203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dirty="0" err="1" smtClean="0"/>
              <a:t>Барная</a:t>
            </a:r>
            <a:r>
              <a:rPr lang="ru-RU" dirty="0" smtClean="0"/>
              <a:t>  стойка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214422"/>
            <a:ext cx="757242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Практическая работа.</a:t>
            </a:r>
            <a:br>
              <a:rPr lang="ru-RU" sz="2800" dirty="0" smtClean="0"/>
            </a:br>
            <a:r>
              <a:rPr lang="ru-RU" sz="2800" dirty="0" smtClean="0"/>
              <a:t>Создать схему размещения оборудования на своей кухне.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285860"/>
            <a:ext cx="7589837" cy="538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68412"/>
          </a:xfrm>
        </p:spPr>
        <p:txBody>
          <a:bodyPr>
            <a:noAutofit/>
          </a:bodyPr>
          <a:lstStyle/>
          <a:p>
            <a:r>
              <a:rPr lang="ru-RU" sz="2400" dirty="0" smtClean="0"/>
              <a:t>СТИЛЬ - это выраженная в содержании и форме предметов быта, в архитектуре и искусстве исторически сложившаяся общность художественно-выразительных средств. 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Кухня в классическом стиле.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71678"/>
            <a:ext cx="771530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240</TotalTime>
  <Words>165</Words>
  <Application>Microsoft Office PowerPoint</Application>
  <PresentationFormat>Экран (4:3)</PresentationFormat>
  <Paragraphs>113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Техническая</vt:lpstr>
      <vt:lpstr>Интерьер жилого дома Интерьер кухни-столовой </vt:lpstr>
      <vt:lpstr>Слайд 2</vt:lpstr>
      <vt:lpstr>Примерная схема размещения    мебели </vt:lpstr>
      <vt:lpstr>              Однорядное размещение мебели</vt:lpstr>
      <vt:lpstr>        Угловое размещение мебели</vt:lpstr>
      <vt:lpstr>             Двухрядное размещение</vt:lpstr>
      <vt:lpstr>          Барная  стойка</vt:lpstr>
      <vt:lpstr>Практическая работа. Создать схему размещения оборудования на своей кухне. </vt:lpstr>
      <vt:lpstr>СТИЛЬ - это выраженная в содержании и форме предметов быта, в архитектуре и искусстве исторически сложившаяся общность художественно-выразительных средств.   </vt:lpstr>
      <vt:lpstr>      Дизайн кухни в современном стиле </vt:lpstr>
      <vt:lpstr>Слайд 11</vt:lpstr>
      <vt:lpstr>Слайд 12</vt:lpstr>
      <vt:lpstr>Слайд 13</vt:lpstr>
      <vt:lpstr>                        Кроссворд</vt:lpstr>
      <vt:lpstr>       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Интерьер жилого дома Интерьер кухни-столовой </dc:title>
  <dc:creator>Admin</dc:creator>
  <cp:lastModifiedBy>User</cp:lastModifiedBy>
  <cp:revision>27</cp:revision>
  <dcterms:created xsi:type="dcterms:W3CDTF">2012-12-06T14:10:10Z</dcterms:created>
  <dcterms:modified xsi:type="dcterms:W3CDTF">2015-01-17T10:30:19Z</dcterms:modified>
</cp:coreProperties>
</file>