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98" y="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D5A5E-CAF6-4E0B-AEDF-0B8886113B4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0D1926-CEF2-4935-AB05-8B6EF30A7174}">
      <dgm:prSet phldrT="[Текст]" custT="1"/>
      <dgm:spPr/>
      <dgm:t>
        <a:bodyPr/>
        <a:lstStyle/>
        <a:p>
          <a:pPr algn="ctr"/>
          <a:endParaRPr lang="ru-RU" sz="1600" b="1" dirty="0" smtClean="0">
            <a:solidFill>
              <a:prstClr val="black"/>
            </a:solidFill>
            <a:latin typeface="Times New Roman"/>
            <a:ea typeface="Calibri"/>
            <a:cs typeface="Times New Roman"/>
          </a:endParaRPr>
        </a:p>
        <a:p>
          <a:pPr algn="l"/>
          <a:r>
            <a:rPr lang="ru-RU" sz="16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КАК ПРОЦЕСС - совокупность последовательных действий, позволяющих учащемуся максимально эффективно реализовать обучение и воспитание</a:t>
          </a:r>
          <a:r>
            <a:rPr lang="ru-RU" sz="13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. </a:t>
          </a:r>
          <a:endParaRPr lang="ru-RU" sz="1300" dirty="0"/>
        </a:p>
      </dgm:t>
    </dgm:pt>
    <dgm:pt modelId="{4FD8E789-BA07-4554-A413-6EF866762D47}" type="parTrans" cxnId="{6A6937B4-5F4A-46E8-8BE1-1948DBBE51ED}">
      <dgm:prSet/>
      <dgm:spPr/>
      <dgm:t>
        <a:bodyPr/>
        <a:lstStyle/>
        <a:p>
          <a:endParaRPr lang="ru-RU"/>
        </a:p>
      </dgm:t>
    </dgm:pt>
    <dgm:pt modelId="{962ABB81-E193-4CB6-A398-0D7DA08FEC1A}" type="sibTrans" cxnId="{6A6937B4-5F4A-46E8-8BE1-1948DBBE51ED}">
      <dgm:prSet/>
      <dgm:spPr/>
      <dgm:t>
        <a:bodyPr/>
        <a:lstStyle/>
        <a:p>
          <a:endParaRPr lang="ru-RU"/>
        </a:p>
      </dgm:t>
    </dgm:pt>
    <dgm:pt modelId="{328D445F-8EAC-42E3-B1B7-13EC24B6ED76}">
      <dgm:prSet phldrT="[Текст]" custT="1"/>
      <dgm:spPr/>
      <dgm:t>
        <a:bodyPr/>
        <a:lstStyle/>
        <a:p>
          <a:pPr algn="ctr"/>
          <a:endParaRPr lang="ru-RU" sz="1600" b="1" dirty="0" smtClean="0">
            <a:solidFill>
              <a:prstClr val="black"/>
            </a:solidFill>
            <a:latin typeface="Times New Roman"/>
            <a:ea typeface="Calibri"/>
            <a:cs typeface="Times New Roman"/>
          </a:endParaRPr>
        </a:p>
        <a:p>
          <a:pPr algn="l"/>
          <a:r>
            <a:rPr lang="ru-RU" sz="16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КАК МЕТОД – создание условий для принятия участниками образовательного пространства оптимальных решений в ситуациях школьного взаимодействия. </a:t>
          </a:r>
          <a:endParaRPr lang="ru-RU" sz="1600" b="1" dirty="0"/>
        </a:p>
      </dgm:t>
    </dgm:pt>
    <dgm:pt modelId="{28767B3E-2E59-44D8-87AA-90337AE55405}" type="parTrans" cxnId="{98943F21-2F45-4AB2-BFD9-2D9764036276}">
      <dgm:prSet/>
      <dgm:spPr/>
      <dgm:t>
        <a:bodyPr/>
        <a:lstStyle/>
        <a:p>
          <a:endParaRPr lang="ru-RU"/>
        </a:p>
      </dgm:t>
    </dgm:pt>
    <dgm:pt modelId="{17E45148-18A6-485A-A8B9-8F32A6243244}" type="sibTrans" cxnId="{98943F21-2F45-4AB2-BFD9-2D9764036276}">
      <dgm:prSet/>
      <dgm:spPr/>
      <dgm:t>
        <a:bodyPr/>
        <a:lstStyle/>
        <a:p>
          <a:endParaRPr lang="ru-RU"/>
        </a:p>
      </dgm:t>
    </dgm:pt>
    <dgm:pt modelId="{0EFE39C8-3B29-42D5-894C-5E3F85BB2495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ПРОФЕССИОНАЛЬНАЯ ДЕЯТЕЛЬНОСТЬ СПЕЦИАЛИСТОВ -  о</a:t>
          </a:r>
          <a:r>
            <a:rPr lang="ru-RU" sz="1600" b="1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rPr>
            <a:t>бъединение специалистов разного профиля, осуществляющих процесс.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61C3070-85D5-4A7A-8D44-7CF5548D8A74}" type="parTrans" cxnId="{94DA8E9D-EBA2-40B7-ADB0-46D7CA828BFD}">
      <dgm:prSet/>
      <dgm:spPr/>
      <dgm:t>
        <a:bodyPr/>
        <a:lstStyle/>
        <a:p>
          <a:endParaRPr lang="ru-RU"/>
        </a:p>
      </dgm:t>
    </dgm:pt>
    <dgm:pt modelId="{55A1BE2C-24FC-4FDE-B767-0869055234D4}" type="sibTrans" cxnId="{94DA8E9D-EBA2-40B7-ADB0-46D7CA828BFD}">
      <dgm:prSet/>
      <dgm:spPr/>
      <dgm:t>
        <a:bodyPr/>
        <a:lstStyle/>
        <a:p>
          <a:endParaRPr lang="ru-RU"/>
        </a:p>
      </dgm:t>
    </dgm:pt>
    <dgm:pt modelId="{8A7E2182-7057-4FD4-829C-D514F8A060B7}" type="pres">
      <dgm:prSet presAssocID="{391D5A5E-CAF6-4E0B-AEDF-0B8886113B4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FA7E71D-C751-458B-8351-41D10942084C}" type="pres">
      <dgm:prSet presAssocID="{391D5A5E-CAF6-4E0B-AEDF-0B8886113B40}" presName="pyramid" presStyleLbl="node1" presStyleIdx="0" presStyleCnt="1"/>
      <dgm:spPr/>
    </dgm:pt>
    <dgm:pt modelId="{3A229634-947F-4B72-8187-ADEFD8E3644D}" type="pres">
      <dgm:prSet presAssocID="{391D5A5E-CAF6-4E0B-AEDF-0B8886113B40}" presName="theList" presStyleCnt="0"/>
      <dgm:spPr/>
    </dgm:pt>
    <dgm:pt modelId="{D6457FBC-1E8C-4E0F-BB73-1F6E4E596D45}" type="pres">
      <dgm:prSet presAssocID="{C00D1926-CEF2-4935-AB05-8B6EF30A7174}" presName="aNode" presStyleLbl="fgAcc1" presStyleIdx="0" presStyleCnt="3" custScaleX="139185" custScaleY="129326" custLinFactY="-387" custLinFactNeighborX="181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6AEB2-C2D3-4823-AD35-0E683568F632}" type="pres">
      <dgm:prSet presAssocID="{C00D1926-CEF2-4935-AB05-8B6EF30A7174}" presName="aSpace" presStyleCnt="0"/>
      <dgm:spPr/>
    </dgm:pt>
    <dgm:pt modelId="{3242CCF2-87FE-4D36-8262-FA8BFF42929D}" type="pres">
      <dgm:prSet presAssocID="{328D445F-8EAC-42E3-B1B7-13EC24B6ED76}" presName="aNode" presStyleLbl="fgAcc1" presStyleIdx="1" presStyleCnt="3" custScaleX="137707" custScaleY="132880" custLinFactNeighborX="26442" custLinFactNeighborY="64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C9704-16C4-43B6-97AC-953DC2E2A12C}" type="pres">
      <dgm:prSet presAssocID="{328D445F-8EAC-42E3-B1B7-13EC24B6ED76}" presName="aSpace" presStyleCnt="0"/>
      <dgm:spPr/>
    </dgm:pt>
    <dgm:pt modelId="{E7870909-03F1-475F-8D47-7907000679C3}" type="pres">
      <dgm:prSet presAssocID="{0EFE39C8-3B29-42D5-894C-5E3F85BB2495}" presName="aNode" presStyleLbl="fgAcc1" presStyleIdx="2" presStyleCnt="3" custScaleX="141329" custScaleY="168422" custLinFactY="31741" custLinFactNeighborX="2851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7BEE9-5DB1-40F2-9D27-5122E9D868FC}" type="pres">
      <dgm:prSet presAssocID="{0EFE39C8-3B29-42D5-894C-5E3F85BB2495}" presName="aSpace" presStyleCnt="0"/>
      <dgm:spPr/>
    </dgm:pt>
  </dgm:ptLst>
  <dgm:cxnLst>
    <dgm:cxn modelId="{DC933551-AF05-4398-B084-F36C496ADB4E}" type="presOf" srcId="{0EFE39C8-3B29-42D5-894C-5E3F85BB2495}" destId="{E7870909-03F1-475F-8D47-7907000679C3}" srcOrd="0" destOrd="0" presId="urn:microsoft.com/office/officeart/2005/8/layout/pyramid2"/>
    <dgm:cxn modelId="{027E75B8-D237-4FF3-8CC6-2B70962A9A3E}" type="presOf" srcId="{391D5A5E-CAF6-4E0B-AEDF-0B8886113B40}" destId="{8A7E2182-7057-4FD4-829C-D514F8A060B7}" srcOrd="0" destOrd="0" presId="urn:microsoft.com/office/officeart/2005/8/layout/pyramid2"/>
    <dgm:cxn modelId="{6A6937B4-5F4A-46E8-8BE1-1948DBBE51ED}" srcId="{391D5A5E-CAF6-4E0B-AEDF-0B8886113B40}" destId="{C00D1926-CEF2-4935-AB05-8B6EF30A7174}" srcOrd="0" destOrd="0" parTransId="{4FD8E789-BA07-4554-A413-6EF866762D47}" sibTransId="{962ABB81-E193-4CB6-A398-0D7DA08FEC1A}"/>
    <dgm:cxn modelId="{30C43303-D913-4DFC-A072-94D200178B66}" type="presOf" srcId="{C00D1926-CEF2-4935-AB05-8B6EF30A7174}" destId="{D6457FBC-1E8C-4E0F-BB73-1F6E4E596D45}" srcOrd="0" destOrd="0" presId="urn:microsoft.com/office/officeart/2005/8/layout/pyramid2"/>
    <dgm:cxn modelId="{B6E53A2A-9D75-48D3-BB6C-808901CA16CF}" type="presOf" srcId="{328D445F-8EAC-42E3-B1B7-13EC24B6ED76}" destId="{3242CCF2-87FE-4D36-8262-FA8BFF42929D}" srcOrd="0" destOrd="0" presId="urn:microsoft.com/office/officeart/2005/8/layout/pyramid2"/>
    <dgm:cxn modelId="{98943F21-2F45-4AB2-BFD9-2D9764036276}" srcId="{391D5A5E-CAF6-4E0B-AEDF-0B8886113B40}" destId="{328D445F-8EAC-42E3-B1B7-13EC24B6ED76}" srcOrd="1" destOrd="0" parTransId="{28767B3E-2E59-44D8-87AA-90337AE55405}" sibTransId="{17E45148-18A6-485A-A8B9-8F32A6243244}"/>
    <dgm:cxn modelId="{94DA8E9D-EBA2-40B7-ADB0-46D7CA828BFD}" srcId="{391D5A5E-CAF6-4E0B-AEDF-0B8886113B40}" destId="{0EFE39C8-3B29-42D5-894C-5E3F85BB2495}" srcOrd="2" destOrd="0" parTransId="{461C3070-85D5-4A7A-8D44-7CF5548D8A74}" sibTransId="{55A1BE2C-24FC-4FDE-B767-0869055234D4}"/>
    <dgm:cxn modelId="{9FE6D488-C52C-4620-852E-DDA494157E57}" type="presParOf" srcId="{8A7E2182-7057-4FD4-829C-D514F8A060B7}" destId="{9FA7E71D-C751-458B-8351-41D10942084C}" srcOrd="0" destOrd="0" presId="urn:microsoft.com/office/officeart/2005/8/layout/pyramid2"/>
    <dgm:cxn modelId="{89332D8D-5BEC-4B45-99F7-4F96B6277CC6}" type="presParOf" srcId="{8A7E2182-7057-4FD4-829C-D514F8A060B7}" destId="{3A229634-947F-4B72-8187-ADEFD8E3644D}" srcOrd="1" destOrd="0" presId="urn:microsoft.com/office/officeart/2005/8/layout/pyramid2"/>
    <dgm:cxn modelId="{B188926D-9984-46C7-B406-14054970CE8A}" type="presParOf" srcId="{3A229634-947F-4B72-8187-ADEFD8E3644D}" destId="{D6457FBC-1E8C-4E0F-BB73-1F6E4E596D45}" srcOrd="0" destOrd="0" presId="urn:microsoft.com/office/officeart/2005/8/layout/pyramid2"/>
    <dgm:cxn modelId="{FF55DEDE-F32B-48BC-80B6-481B57C701F6}" type="presParOf" srcId="{3A229634-947F-4B72-8187-ADEFD8E3644D}" destId="{9926AEB2-C2D3-4823-AD35-0E683568F632}" srcOrd="1" destOrd="0" presId="urn:microsoft.com/office/officeart/2005/8/layout/pyramid2"/>
    <dgm:cxn modelId="{55CBD0B4-7E93-4F6F-85DA-6DDA8BB94D87}" type="presParOf" srcId="{3A229634-947F-4B72-8187-ADEFD8E3644D}" destId="{3242CCF2-87FE-4D36-8262-FA8BFF42929D}" srcOrd="2" destOrd="0" presId="urn:microsoft.com/office/officeart/2005/8/layout/pyramid2"/>
    <dgm:cxn modelId="{F2BB8816-057B-49AB-94A9-EE2167C9C7BA}" type="presParOf" srcId="{3A229634-947F-4B72-8187-ADEFD8E3644D}" destId="{331C9704-16C4-43B6-97AC-953DC2E2A12C}" srcOrd="3" destOrd="0" presId="urn:microsoft.com/office/officeart/2005/8/layout/pyramid2"/>
    <dgm:cxn modelId="{C60783AF-A7BE-4DDD-AF13-2684BAA290D2}" type="presParOf" srcId="{3A229634-947F-4B72-8187-ADEFD8E3644D}" destId="{E7870909-03F1-475F-8D47-7907000679C3}" srcOrd="4" destOrd="0" presId="urn:microsoft.com/office/officeart/2005/8/layout/pyramid2"/>
    <dgm:cxn modelId="{69AEF220-BD6F-4F35-A73B-AA2E7D476C53}" type="presParOf" srcId="{3A229634-947F-4B72-8187-ADEFD8E3644D}" destId="{D057BEE9-5DB1-40F2-9D27-5122E9D868F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5C4C4-AED3-4C2F-A008-5DC133A5B5AE}" type="doc">
      <dgm:prSet loTypeId="urn:microsoft.com/office/officeart/2008/layout/AscendingPictureAccentProcess" loCatId="process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A9EE53C-5D36-4666-935F-13B61F214697}">
      <dgm:prSet phldrT="[Текст]"/>
      <dgm:spPr/>
      <dgm:t>
        <a:bodyPr/>
        <a:lstStyle/>
        <a:p>
          <a:r>
            <a:rPr lang="ru-RU" dirty="0" smtClean="0"/>
            <a:t>Методы борьбы с неблагополучием</a:t>
          </a:r>
          <a:endParaRPr lang="ru-RU" dirty="0"/>
        </a:p>
      </dgm:t>
    </dgm:pt>
    <dgm:pt modelId="{39548F8F-DF20-42B7-A512-321D75BF37F5}" type="parTrans" cxnId="{5AEC075B-9DA0-4BBE-B9DB-48F00F3C506D}">
      <dgm:prSet/>
      <dgm:spPr/>
      <dgm:t>
        <a:bodyPr/>
        <a:lstStyle/>
        <a:p>
          <a:endParaRPr lang="ru-RU"/>
        </a:p>
      </dgm:t>
    </dgm:pt>
    <dgm:pt modelId="{6BE9FA45-2D92-4A91-91B7-EBE496A62F32}" type="sibTrans" cxnId="{5AEC075B-9DA0-4BBE-B9DB-48F00F3C506D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5FB54D8-6FED-4ADE-94D1-BCE6577BC48D}">
      <dgm:prSet phldrT="[Текст]"/>
      <dgm:spPr/>
      <dgm:t>
        <a:bodyPr/>
        <a:lstStyle/>
        <a:p>
          <a:r>
            <a:rPr lang="ru-RU" dirty="0" smtClean="0"/>
            <a:t>Методы социальной превенции</a:t>
          </a:r>
          <a:endParaRPr lang="ru-RU" dirty="0"/>
        </a:p>
      </dgm:t>
    </dgm:pt>
    <dgm:pt modelId="{4CF2FA03-6B8A-4607-9F04-E0E65977E38A}" type="parTrans" cxnId="{784C1F09-1F88-4FCD-8947-1DED5E991158}">
      <dgm:prSet/>
      <dgm:spPr/>
      <dgm:t>
        <a:bodyPr/>
        <a:lstStyle/>
        <a:p>
          <a:endParaRPr lang="ru-RU"/>
        </a:p>
      </dgm:t>
    </dgm:pt>
    <dgm:pt modelId="{CDF01ABE-5A83-4EE2-91C3-A261C39CFFDA}" type="sibTrans" cxnId="{784C1F09-1F88-4FCD-8947-1DED5E991158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0D2F026-9D08-45E0-984F-D460B63CD7A8}" type="pres">
      <dgm:prSet presAssocID="{3185C4C4-AED3-4C2F-A008-5DC133A5B5A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7A5B7D6-1587-4FDE-9365-A1E3A09D8A86}" type="pres">
      <dgm:prSet presAssocID="{3185C4C4-AED3-4C2F-A008-5DC133A5B5AE}" presName="dot1" presStyleLbl="alignNode1" presStyleIdx="0" presStyleCnt="10"/>
      <dgm:spPr/>
    </dgm:pt>
    <dgm:pt modelId="{004C3015-2B09-46EF-9215-94AABAC03BFF}" type="pres">
      <dgm:prSet presAssocID="{3185C4C4-AED3-4C2F-A008-5DC133A5B5AE}" presName="dot2" presStyleLbl="alignNode1" presStyleIdx="1" presStyleCnt="10"/>
      <dgm:spPr/>
    </dgm:pt>
    <dgm:pt modelId="{1C6EF3DF-AE8C-4A82-AB67-780C2A423C48}" type="pres">
      <dgm:prSet presAssocID="{3185C4C4-AED3-4C2F-A008-5DC133A5B5AE}" presName="dot3" presStyleLbl="alignNode1" presStyleIdx="2" presStyleCnt="10"/>
      <dgm:spPr/>
    </dgm:pt>
    <dgm:pt modelId="{971154B4-FD61-4FE2-8CF5-2942D9AE5E04}" type="pres">
      <dgm:prSet presAssocID="{3185C4C4-AED3-4C2F-A008-5DC133A5B5AE}" presName="dotArrow1" presStyleLbl="alignNode1" presStyleIdx="3" presStyleCnt="10"/>
      <dgm:spPr/>
    </dgm:pt>
    <dgm:pt modelId="{88846264-0625-4E83-8128-A169A7CAB75A}" type="pres">
      <dgm:prSet presAssocID="{3185C4C4-AED3-4C2F-A008-5DC133A5B5AE}" presName="dotArrow2" presStyleLbl="alignNode1" presStyleIdx="4" presStyleCnt="10"/>
      <dgm:spPr/>
    </dgm:pt>
    <dgm:pt modelId="{3CFCED8D-7CAC-4CD1-A4E9-B61A10A08108}" type="pres">
      <dgm:prSet presAssocID="{3185C4C4-AED3-4C2F-A008-5DC133A5B5AE}" presName="dotArrow3" presStyleLbl="alignNode1" presStyleIdx="5" presStyleCnt="10"/>
      <dgm:spPr/>
    </dgm:pt>
    <dgm:pt modelId="{BAAECBD3-5825-4F0F-A21A-D94496975820}" type="pres">
      <dgm:prSet presAssocID="{3185C4C4-AED3-4C2F-A008-5DC133A5B5AE}" presName="dotArrow4" presStyleLbl="alignNode1" presStyleIdx="6" presStyleCnt="10"/>
      <dgm:spPr/>
    </dgm:pt>
    <dgm:pt modelId="{7FCF8709-F9E8-4120-BE5C-ACC996361731}" type="pres">
      <dgm:prSet presAssocID="{3185C4C4-AED3-4C2F-A008-5DC133A5B5AE}" presName="dotArrow5" presStyleLbl="alignNode1" presStyleIdx="7" presStyleCnt="10"/>
      <dgm:spPr/>
    </dgm:pt>
    <dgm:pt modelId="{48B81FE7-2F6D-4E22-BD97-514CDA686425}" type="pres">
      <dgm:prSet presAssocID="{3185C4C4-AED3-4C2F-A008-5DC133A5B5AE}" presName="dotArrow6" presStyleLbl="alignNode1" presStyleIdx="8" presStyleCnt="10"/>
      <dgm:spPr/>
    </dgm:pt>
    <dgm:pt modelId="{63C97602-3901-4013-9853-0EB7A9C12081}" type="pres">
      <dgm:prSet presAssocID="{3185C4C4-AED3-4C2F-A008-5DC133A5B5AE}" presName="dotArrow7" presStyleLbl="alignNode1" presStyleIdx="9" presStyleCnt="10"/>
      <dgm:spPr/>
    </dgm:pt>
    <dgm:pt modelId="{C3C5DEE2-13B4-4E55-9374-A8B2E10C9818}" type="pres">
      <dgm:prSet presAssocID="{5A9EE53C-5D36-4666-935F-13B61F214697}" presName="parTx1" presStyleLbl="node1" presStyleIdx="0" presStyleCnt="2"/>
      <dgm:spPr/>
      <dgm:t>
        <a:bodyPr/>
        <a:lstStyle/>
        <a:p>
          <a:endParaRPr lang="ru-RU"/>
        </a:p>
      </dgm:t>
    </dgm:pt>
    <dgm:pt modelId="{276531D4-663E-40EC-9445-E8C503D07F67}" type="pres">
      <dgm:prSet presAssocID="{6BE9FA45-2D92-4A91-91B7-EBE496A62F32}" presName="picture1" presStyleCnt="0"/>
      <dgm:spPr/>
    </dgm:pt>
    <dgm:pt modelId="{607831A6-A19C-46A8-90CC-A7E7E2D9821A}" type="pres">
      <dgm:prSet presAssocID="{6BE9FA45-2D92-4A91-91B7-EBE496A62F32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FE84BFD7-46AF-419D-B0E4-4E42B14A2782}" type="pres">
      <dgm:prSet presAssocID="{65FB54D8-6FED-4ADE-94D1-BCE6577BC48D}" presName="parTx2" presStyleLbl="node1" presStyleIdx="1" presStyleCnt="2"/>
      <dgm:spPr/>
      <dgm:t>
        <a:bodyPr/>
        <a:lstStyle/>
        <a:p>
          <a:endParaRPr lang="ru-RU"/>
        </a:p>
      </dgm:t>
    </dgm:pt>
    <dgm:pt modelId="{18FDA6D9-93D4-44AC-B421-7547BE19FF45}" type="pres">
      <dgm:prSet presAssocID="{CDF01ABE-5A83-4EE2-91C3-A261C39CFFDA}" presName="picture2" presStyleCnt="0"/>
      <dgm:spPr/>
    </dgm:pt>
    <dgm:pt modelId="{3C7D7F9E-10FD-46EE-8D8C-B82C9CD27EB0}" type="pres">
      <dgm:prSet presAssocID="{CDF01ABE-5A83-4EE2-91C3-A261C39CFFDA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5AEC075B-9DA0-4BBE-B9DB-48F00F3C506D}" srcId="{3185C4C4-AED3-4C2F-A008-5DC133A5B5AE}" destId="{5A9EE53C-5D36-4666-935F-13B61F214697}" srcOrd="0" destOrd="0" parTransId="{39548F8F-DF20-42B7-A512-321D75BF37F5}" sibTransId="{6BE9FA45-2D92-4A91-91B7-EBE496A62F32}"/>
    <dgm:cxn modelId="{A33E35BD-F144-4CCA-AA38-216319DFE96A}" type="presOf" srcId="{CDF01ABE-5A83-4EE2-91C3-A261C39CFFDA}" destId="{3C7D7F9E-10FD-46EE-8D8C-B82C9CD27EB0}" srcOrd="0" destOrd="0" presId="urn:microsoft.com/office/officeart/2008/layout/AscendingPictureAccentProcess"/>
    <dgm:cxn modelId="{9AD6DAE6-AC4F-4900-90BE-AEA6476B6253}" type="presOf" srcId="{6BE9FA45-2D92-4A91-91B7-EBE496A62F32}" destId="{607831A6-A19C-46A8-90CC-A7E7E2D9821A}" srcOrd="0" destOrd="0" presId="urn:microsoft.com/office/officeart/2008/layout/AscendingPictureAccentProcess"/>
    <dgm:cxn modelId="{784C1F09-1F88-4FCD-8947-1DED5E991158}" srcId="{3185C4C4-AED3-4C2F-A008-5DC133A5B5AE}" destId="{65FB54D8-6FED-4ADE-94D1-BCE6577BC48D}" srcOrd="1" destOrd="0" parTransId="{4CF2FA03-6B8A-4607-9F04-E0E65977E38A}" sibTransId="{CDF01ABE-5A83-4EE2-91C3-A261C39CFFDA}"/>
    <dgm:cxn modelId="{FE3CA04C-A7C8-4C1E-8758-D04F30A9A616}" type="presOf" srcId="{65FB54D8-6FED-4ADE-94D1-BCE6577BC48D}" destId="{FE84BFD7-46AF-419D-B0E4-4E42B14A2782}" srcOrd="0" destOrd="0" presId="urn:microsoft.com/office/officeart/2008/layout/AscendingPictureAccentProcess"/>
    <dgm:cxn modelId="{5C73998B-46BC-4CAF-820D-8A6FF1181B2C}" type="presOf" srcId="{3185C4C4-AED3-4C2F-A008-5DC133A5B5AE}" destId="{90D2F026-9D08-45E0-984F-D460B63CD7A8}" srcOrd="0" destOrd="0" presId="urn:microsoft.com/office/officeart/2008/layout/AscendingPictureAccentProcess"/>
    <dgm:cxn modelId="{A1C998DA-C454-4E4E-AF0B-F12388235093}" type="presOf" srcId="{5A9EE53C-5D36-4666-935F-13B61F214697}" destId="{C3C5DEE2-13B4-4E55-9374-A8B2E10C9818}" srcOrd="0" destOrd="0" presId="urn:microsoft.com/office/officeart/2008/layout/AscendingPictureAccentProcess"/>
    <dgm:cxn modelId="{43C7F145-DA7A-48F1-9064-409717129E7A}" type="presParOf" srcId="{90D2F026-9D08-45E0-984F-D460B63CD7A8}" destId="{37A5B7D6-1587-4FDE-9365-A1E3A09D8A86}" srcOrd="0" destOrd="0" presId="urn:microsoft.com/office/officeart/2008/layout/AscendingPictureAccentProcess"/>
    <dgm:cxn modelId="{6A16C9EA-FBE6-41E5-97D2-F8AB9D93D5FC}" type="presParOf" srcId="{90D2F026-9D08-45E0-984F-D460B63CD7A8}" destId="{004C3015-2B09-46EF-9215-94AABAC03BFF}" srcOrd="1" destOrd="0" presId="urn:microsoft.com/office/officeart/2008/layout/AscendingPictureAccentProcess"/>
    <dgm:cxn modelId="{7F18616F-5538-457C-8511-739765054DDB}" type="presParOf" srcId="{90D2F026-9D08-45E0-984F-D460B63CD7A8}" destId="{1C6EF3DF-AE8C-4A82-AB67-780C2A423C48}" srcOrd="2" destOrd="0" presId="urn:microsoft.com/office/officeart/2008/layout/AscendingPictureAccentProcess"/>
    <dgm:cxn modelId="{6DA7ABB7-AAC0-4166-BDA8-1803C5556EFE}" type="presParOf" srcId="{90D2F026-9D08-45E0-984F-D460B63CD7A8}" destId="{971154B4-FD61-4FE2-8CF5-2942D9AE5E04}" srcOrd="3" destOrd="0" presId="urn:microsoft.com/office/officeart/2008/layout/AscendingPictureAccentProcess"/>
    <dgm:cxn modelId="{D92F3790-1BB1-4D90-80EE-EADDEA1EF76C}" type="presParOf" srcId="{90D2F026-9D08-45E0-984F-D460B63CD7A8}" destId="{88846264-0625-4E83-8128-A169A7CAB75A}" srcOrd="4" destOrd="0" presId="urn:microsoft.com/office/officeart/2008/layout/AscendingPictureAccentProcess"/>
    <dgm:cxn modelId="{159E3040-8707-4955-A90B-107EBE52B225}" type="presParOf" srcId="{90D2F026-9D08-45E0-984F-D460B63CD7A8}" destId="{3CFCED8D-7CAC-4CD1-A4E9-B61A10A08108}" srcOrd="5" destOrd="0" presId="urn:microsoft.com/office/officeart/2008/layout/AscendingPictureAccentProcess"/>
    <dgm:cxn modelId="{7301B276-808E-4CBA-A1A7-77CB034724F7}" type="presParOf" srcId="{90D2F026-9D08-45E0-984F-D460B63CD7A8}" destId="{BAAECBD3-5825-4F0F-A21A-D94496975820}" srcOrd="6" destOrd="0" presId="urn:microsoft.com/office/officeart/2008/layout/AscendingPictureAccentProcess"/>
    <dgm:cxn modelId="{3A063E7F-8241-4A4B-BE3C-1E95C90F3F78}" type="presParOf" srcId="{90D2F026-9D08-45E0-984F-D460B63CD7A8}" destId="{7FCF8709-F9E8-4120-BE5C-ACC996361731}" srcOrd="7" destOrd="0" presId="urn:microsoft.com/office/officeart/2008/layout/AscendingPictureAccentProcess"/>
    <dgm:cxn modelId="{68E17E09-5CA3-40BC-B05B-6FF82A1FBE09}" type="presParOf" srcId="{90D2F026-9D08-45E0-984F-D460B63CD7A8}" destId="{48B81FE7-2F6D-4E22-BD97-514CDA686425}" srcOrd="8" destOrd="0" presId="urn:microsoft.com/office/officeart/2008/layout/AscendingPictureAccentProcess"/>
    <dgm:cxn modelId="{03D207AA-8147-4486-B8DC-42431965AAA2}" type="presParOf" srcId="{90D2F026-9D08-45E0-984F-D460B63CD7A8}" destId="{63C97602-3901-4013-9853-0EB7A9C12081}" srcOrd="9" destOrd="0" presId="urn:microsoft.com/office/officeart/2008/layout/AscendingPictureAccentProcess"/>
    <dgm:cxn modelId="{E651439C-7204-4F39-9D88-B9E22C7DA1BC}" type="presParOf" srcId="{90D2F026-9D08-45E0-984F-D460B63CD7A8}" destId="{C3C5DEE2-13B4-4E55-9374-A8B2E10C9818}" srcOrd="10" destOrd="0" presId="urn:microsoft.com/office/officeart/2008/layout/AscendingPictureAccentProcess"/>
    <dgm:cxn modelId="{605F80BF-F161-4D1B-850C-9E8E3DDF0A25}" type="presParOf" srcId="{90D2F026-9D08-45E0-984F-D460B63CD7A8}" destId="{276531D4-663E-40EC-9445-E8C503D07F67}" srcOrd="11" destOrd="0" presId="urn:microsoft.com/office/officeart/2008/layout/AscendingPictureAccentProcess"/>
    <dgm:cxn modelId="{1D6377E3-573A-40C8-BD1B-D15E35922872}" type="presParOf" srcId="{276531D4-663E-40EC-9445-E8C503D07F67}" destId="{607831A6-A19C-46A8-90CC-A7E7E2D9821A}" srcOrd="0" destOrd="0" presId="urn:microsoft.com/office/officeart/2008/layout/AscendingPictureAccentProcess"/>
    <dgm:cxn modelId="{D839FA5E-7B29-4338-9BB1-4AF31BAEF914}" type="presParOf" srcId="{90D2F026-9D08-45E0-984F-D460B63CD7A8}" destId="{FE84BFD7-46AF-419D-B0E4-4E42B14A2782}" srcOrd="12" destOrd="0" presId="urn:microsoft.com/office/officeart/2008/layout/AscendingPictureAccentProcess"/>
    <dgm:cxn modelId="{0B36BF1D-4FA2-41EB-9294-235D8594F31B}" type="presParOf" srcId="{90D2F026-9D08-45E0-984F-D460B63CD7A8}" destId="{18FDA6D9-93D4-44AC-B421-7547BE19FF45}" srcOrd="13" destOrd="0" presId="urn:microsoft.com/office/officeart/2008/layout/AscendingPictureAccentProcess"/>
    <dgm:cxn modelId="{41B395BC-8998-4CEE-AA2A-07E412D15676}" type="presParOf" srcId="{18FDA6D9-93D4-44AC-B421-7547BE19FF45}" destId="{3C7D7F9E-10FD-46EE-8D8C-B82C9CD27EB0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C3CB30-DCDF-4E32-A35E-8B52696923C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460CB7-C201-4942-82AD-10375A2BFC04}">
      <dgm:prSet phldrT="[Текст]" custT="1"/>
      <dgm:spPr/>
      <dgm:t>
        <a:bodyPr/>
        <a:lstStyle/>
        <a:p>
          <a:pPr algn="ctr"/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3 </a:t>
          </a:r>
        </a:p>
        <a:p>
          <a:pPr algn="ctr"/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gm:t>
    </dgm:pt>
    <dgm:pt modelId="{22AC4439-52D1-4963-A412-BB328E8F0C0F}" type="parTrans" cxnId="{CE89E3CF-EDBF-450E-BA1E-66377DE9328A}">
      <dgm:prSet/>
      <dgm:spPr/>
      <dgm:t>
        <a:bodyPr/>
        <a:lstStyle/>
        <a:p>
          <a:endParaRPr lang="ru-RU"/>
        </a:p>
      </dgm:t>
    </dgm:pt>
    <dgm:pt modelId="{9619A16B-E493-454C-BDBB-0A8BA39950CC}" type="sibTrans" cxnId="{CE89E3CF-EDBF-450E-BA1E-66377DE9328A}">
      <dgm:prSet/>
      <dgm:spPr/>
      <dgm:t>
        <a:bodyPr/>
        <a:lstStyle/>
        <a:p>
          <a:endParaRPr lang="ru-RU"/>
        </a:p>
      </dgm:t>
    </dgm:pt>
    <dgm:pt modelId="{39DABDDC-77D2-42B5-A21B-376555AEE89A}">
      <dgm:prSet phldrT="[Текст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4  </a:t>
          </a:r>
        </a:p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 </a:t>
          </a:r>
        </a:p>
      </dgm:t>
    </dgm:pt>
    <dgm:pt modelId="{65653E27-D5C6-4530-9CB9-54F5D330263A}" type="parTrans" cxnId="{ED35237F-57D8-467C-8C83-171B8A21D937}">
      <dgm:prSet/>
      <dgm:spPr/>
      <dgm:t>
        <a:bodyPr/>
        <a:lstStyle/>
        <a:p>
          <a:endParaRPr lang="ru-RU"/>
        </a:p>
      </dgm:t>
    </dgm:pt>
    <dgm:pt modelId="{074505C2-9B64-4FCA-80C8-B206E9520FEF}" type="sibTrans" cxnId="{ED35237F-57D8-467C-8C83-171B8A21D937}">
      <dgm:prSet/>
      <dgm:spPr/>
      <dgm:t>
        <a:bodyPr/>
        <a:lstStyle/>
        <a:p>
          <a:endParaRPr lang="ru-RU"/>
        </a:p>
      </dgm:t>
    </dgm:pt>
    <dgm:pt modelId="{AD874A45-757C-4BD7-9252-E10EF3FEA0DC}">
      <dgm:prSet phldrT="[Текст]" custT="1"/>
      <dgm:spPr/>
      <dgm:t>
        <a:bodyPr/>
        <a:lstStyle/>
        <a:p>
          <a:endParaRPr lang="ru-RU" sz="1400" b="1" dirty="0">
            <a:solidFill>
              <a:srgbClr val="FF0000"/>
            </a:solidFill>
            <a:latin typeface="Bookman Old Style" pitchFamily="18" charset="0"/>
          </a:endParaRPr>
        </a:p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5</a:t>
          </a:r>
        </a:p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gm:t>
    </dgm:pt>
    <dgm:pt modelId="{0385FBD0-9479-428E-9652-D221D3E9BE2F}" type="parTrans" cxnId="{4805796F-5C0E-4862-BB0E-0E4FC77EFC6B}">
      <dgm:prSet/>
      <dgm:spPr/>
      <dgm:t>
        <a:bodyPr/>
        <a:lstStyle/>
        <a:p>
          <a:endParaRPr lang="ru-RU"/>
        </a:p>
      </dgm:t>
    </dgm:pt>
    <dgm:pt modelId="{7CC2A2A5-C371-45B2-9B77-C1FA72F2B4D5}" type="sibTrans" cxnId="{4805796F-5C0E-4862-BB0E-0E4FC77EFC6B}">
      <dgm:prSet/>
      <dgm:spPr/>
      <dgm:t>
        <a:bodyPr/>
        <a:lstStyle/>
        <a:p>
          <a:endParaRPr lang="ru-RU"/>
        </a:p>
      </dgm:t>
    </dgm:pt>
    <dgm:pt modelId="{05F7F326-9172-4527-9321-27F740807132}">
      <dgm:prSet phldrT="[Текст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6 </a:t>
          </a:r>
        </a:p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gm:t>
    </dgm:pt>
    <dgm:pt modelId="{911E6083-2852-4E2B-BECD-B5A176FE3CE6}" type="parTrans" cxnId="{D0D5165F-377E-498B-B4E7-24DD9595C560}">
      <dgm:prSet/>
      <dgm:spPr/>
      <dgm:t>
        <a:bodyPr/>
        <a:lstStyle/>
        <a:p>
          <a:endParaRPr lang="ru-RU"/>
        </a:p>
      </dgm:t>
    </dgm:pt>
    <dgm:pt modelId="{2471857B-F52B-4A61-91B2-C5031E106B00}" type="sibTrans" cxnId="{D0D5165F-377E-498B-B4E7-24DD9595C560}">
      <dgm:prSet/>
      <dgm:spPr/>
      <dgm:t>
        <a:bodyPr/>
        <a:lstStyle/>
        <a:p>
          <a:endParaRPr lang="ru-RU"/>
        </a:p>
      </dgm:t>
    </dgm:pt>
    <dgm:pt modelId="{68C01130-DFCE-4EA9-90CE-68CB5F72F587}">
      <dgm:prSet phldrT="[Текст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7 </a:t>
          </a:r>
        </a:p>
        <a:p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gm:t>
    </dgm:pt>
    <dgm:pt modelId="{1CEA3E8F-9323-4AE3-AD05-9F54F52606A8}" type="parTrans" cxnId="{A9B1CF3C-1276-44F2-8598-0AA9D9A40187}">
      <dgm:prSet/>
      <dgm:spPr/>
      <dgm:t>
        <a:bodyPr/>
        <a:lstStyle/>
        <a:p>
          <a:endParaRPr lang="ru-RU"/>
        </a:p>
      </dgm:t>
    </dgm:pt>
    <dgm:pt modelId="{4AE521E3-F594-4D39-94E8-BE3C5B3A192E}" type="sibTrans" cxnId="{A9B1CF3C-1276-44F2-8598-0AA9D9A40187}">
      <dgm:prSet/>
      <dgm:spPr/>
      <dgm:t>
        <a:bodyPr/>
        <a:lstStyle/>
        <a:p>
          <a:endParaRPr lang="ru-RU"/>
        </a:p>
      </dgm:t>
    </dgm:pt>
    <dgm:pt modelId="{D6750AE7-D684-4FF2-93B3-789B1765E1F5}">
      <dgm:prSet custT="1"/>
      <dgm:spPr/>
      <dgm:t>
        <a:bodyPr/>
        <a:lstStyle/>
        <a:p>
          <a:pPr algn="ctr"/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1 </a:t>
          </a:r>
        </a:p>
        <a:p>
          <a:pPr algn="ctr"/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gm:t>
    </dgm:pt>
    <dgm:pt modelId="{FB424AC1-2420-4300-8DBE-ED506189264F}" type="parTrans" cxnId="{24D1E219-45BE-4BCE-B882-E91E790B0590}">
      <dgm:prSet/>
      <dgm:spPr/>
      <dgm:t>
        <a:bodyPr/>
        <a:lstStyle/>
        <a:p>
          <a:endParaRPr lang="ru-RU"/>
        </a:p>
      </dgm:t>
    </dgm:pt>
    <dgm:pt modelId="{56B04A8E-302D-4C9C-84CB-37CE1339EBDB}" type="sibTrans" cxnId="{24D1E219-45BE-4BCE-B882-E91E790B0590}">
      <dgm:prSet/>
      <dgm:spPr/>
      <dgm:t>
        <a:bodyPr/>
        <a:lstStyle/>
        <a:p>
          <a:endParaRPr lang="ru-RU"/>
        </a:p>
      </dgm:t>
    </dgm:pt>
    <dgm:pt modelId="{85D193C3-6942-471F-9CF4-733E0E54E4BC}">
      <dgm:prSet custT="1"/>
      <dgm:spPr/>
      <dgm:t>
        <a:bodyPr/>
        <a:lstStyle/>
        <a:p>
          <a:pPr algn="ctr"/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2 </a:t>
          </a:r>
        </a:p>
        <a:p>
          <a:pPr algn="ctr"/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gm:t>
    </dgm:pt>
    <dgm:pt modelId="{5ACF4DCB-9682-4528-A770-F670DD55EA42}" type="parTrans" cxnId="{F2EFD018-B855-4C02-9E9E-AEEB7699192B}">
      <dgm:prSet/>
      <dgm:spPr/>
      <dgm:t>
        <a:bodyPr/>
        <a:lstStyle/>
        <a:p>
          <a:endParaRPr lang="ru-RU"/>
        </a:p>
      </dgm:t>
    </dgm:pt>
    <dgm:pt modelId="{F7F0EB70-009B-48E0-AD75-DF1B65D104D9}" type="sibTrans" cxnId="{F2EFD018-B855-4C02-9E9E-AEEB7699192B}">
      <dgm:prSet/>
      <dgm:spPr/>
      <dgm:t>
        <a:bodyPr/>
        <a:lstStyle/>
        <a:p>
          <a:endParaRPr lang="ru-RU"/>
        </a:p>
      </dgm:t>
    </dgm:pt>
    <dgm:pt modelId="{25971BE8-6496-4046-99B8-02B093EBCB80}">
      <dgm:prSet custT="1"/>
      <dgm:spPr/>
      <dgm:t>
        <a:bodyPr/>
        <a:lstStyle/>
        <a:p>
          <a:pPr algn="l"/>
          <a:r>
            <a:rPr lang="ru-RU" sz="1300" b="1" dirty="0">
              <a:latin typeface="Bookman Old Style" pitchFamily="18" charset="0"/>
            </a:rPr>
            <a:t>Диагностика психического и социального здоровья подростка</a:t>
          </a:r>
          <a:endParaRPr lang="ru-RU" sz="1300" dirty="0"/>
        </a:p>
      </dgm:t>
    </dgm:pt>
    <dgm:pt modelId="{29E98C98-CE07-4201-9524-EA5FF34270C2}" type="sibTrans" cxnId="{016947AD-EAF5-4D4C-ACA7-11391AC6EC0A}">
      <dgm:prSet/>
      <dgm:spPr/>
      <dgm:t>
        <a:bodyPr/>
        <a:lstStyle/>
        <a:p>
          <a:endParaRPr lang="ru-RU"/>
        </a:p>
      </dgm:t>
    </dgm:pt>
    <dgm:pt modelId="{10D0B339-DE38-4DA7-BDE2-E459117C6302}" type="parTrans" cxnId="{016947AD-EAF5-4D4C-ACA7-11391AC6EC0A}">
      <dgm:prSet/>
      <dgm:spPr/>
      <dgm:t>
        <a:bodyPr/>
        <a:lstStyle/>
        <a:p>
          <a:endParaRPr lang="ru-RU"/>
        </a:p>
      </dgm:t>
    </dgm:pt>
    <dgm:pt modelId="{AF164F92-C7BE-4A75-9CEE-330206F618A1}">
      <dgm:prSet custT="1"/>
      <dgm:spPr/>
      <dgm:t>
        <a:bodyPr/>
        <a:lstStyle/>
        <a:p>
          <a:pPr algn="l"/>
          <a:r>
            <a:rPr lang="ru-RU" sz="1500" b="1" dirty="0">
              <a:latin typeface="Bookman Old Style" pitchFamily="18" charset="0"/>
            </a:rPr>
            <a:t>  </a:t>
          </a:r>
          <a:r>
            <a:rPr lang="ru-RU" sz="1300" b="1" dirty="0">
              <a:latin typeface="Bookman Old Style" pitchFamily="18" charset="0"/>
            </a:rPr>
            <a:t>Анализ полученной информации</a:t>
          </a:r>
          <a:endParaRPr lang="ru-RU" sz="1300" dirty="0"/>
        </a:p>
      </dgm:t>
    </dgm:pt>
    <dgm:pt modelId="{E409B5E0-ECDA-492B-847E-E2FA5437DA21}" type="parTrans" cxnId="{A69D9DF8-7F58-47F8-BA52-C5B91EA15484}">
      <dgm:prSet/>
      <dgm:spPr/>
      <dgm:t>
        <a:bodyPr/>
        <a:lstStyle/>
        <a:p>
          <a:endParaRPr lang="ru-RU"/>
        </a:p>
      </dgm:t>
    </dgm:pt>
    <dgm:pt modelId="{22DD26B3-6B39-41B9-A373-DF6641BC2556}" type="sibTrans" cxnId="{A69D9DF8-7F58-47F8-BA52-C5B91EA15484}">
      <dgm:prSet/>
      <dgm:spPr/>
      <dgm:t>
        <a:bodyPr/>
        <a:lstStyle/>
        <a:p>
          <a:endParaRPr lang="ru-RU"/>
        </a:p>
      </dgm:t>
    </dgm:pt>
    <dgm:pt modelId="{EC4EF191-D57E-4ACD-85A8-67C0E186FD26}">
      <dgm:prSet custT="1"/>
      <dgm:spPr/>
      <dgm:t>
        <a:bodyPr/>
        <a:lstStyle/>
        <a:p>
          <a:pPr algn="l"/>
          <a:r>
            <a:rPr lang="ru-RU" sz="1300" b="1" dirty="0" smtClean="0">
              <a:latin typeface="Bookman Old Style" pitchFamily="18" charset="0"/>
            </a:rPr>
            <a:t>Разработка</a:t>
          </a:r>
        </a:p>
        <a:p>
          <a:pPr algn="l"/>
          <a:r>
            <a:rPr lang="ru-RU" sz="1300" b="1" dirty="0" smtClean="0">
              <a:latin typeface="Bookman Old Style" pitchFamily="18" charset="0"/>
            </a:rPr>
            <a:t>программы сопровождения </a:t>
          </a:r>
          <a:endParaRPr lang="ru-RU" sz="1300" dirty="0"/>
        </a:p>
      </dgm:t>
    </dgm:pt>
    <dgm:pt modelId="{478CF552-8C13-4F5C-9B6F-600F17B63A91}" type="parTrans" cxnId="{34970F4C-5955-4C77-A4A0-9104F61B053C}">
      <dgm:prSet/>
      <dgm:spPr/>
      <dgm:t>
        <a:bodyPr/>
        <a:lstStyle/>
        <a:p>
          <a:endParaRPr lang="ru-RU"/>
        </a:p>
      </dgm:t>
    </dgm:pt>
    <dgm:pt modelId="{5A7224B8-2F0C-4932-8DFF-C485707AD15A}" type="sibTrans" cxnId="{34970F4C-5955-4C77-A4A0-9104F61B053C}">
      <dgm:prSet/>
      <dgm:spPr/>
      <dgm:t>
        <a:bodyPr/>
        <a:lstStyle/>
        <a:p>
          <a:endParaRPr lang="ru-RU"/>
        </a:p>
      </dgm:t>
    </dgm:pt>
    <dgm:pt modelId="{9A4BEDD4-D54D-4001-B9C5-9D928440495A}">
      <dgm:prSet phldrT="[Текст]" custT="1"/>
      <dgm:spPr/>
      <dgm:t>
        <a:bodyPr/>
        <a:lstStyle/>
        <a:p>
          <a:r>
            <a:rPr lang="ru-RU" sz="1300" b="1" dirty="0">
              <a:latin typeface="Bookman Old Style" pitchFamily="18" charset="0"/>
            </a:rPr>
            <a:t>Консультирование </a:t>
          </a:r>
          <a:r>
            <a:rPr lang="ru-RU" sz="1300" b="1" dirty="0" smtClean="0">
              <a:latin typeface="Bookman Old Style" pitchFamily="18" charset="0"/>
            </a:rPr>
            <a:t>о </a:t>
          </a:r>
          <a:r>
            <a:rPr lang="ru-RU" sz="1300" b="1" dirty="0">
              <a:latin typeface="Bookman Old Style" pitchFamily="18" charset="0"/>
            </a:rPr>
            <a:t>путях решения проблемы</a:t>
          </a:r>
          <a:endParaRPr lang="ru-RU" sz="1300" dirty="0"/>
        </a:p>
      </dgm:t>
    </dgm:pt>
    <dgm:pt modelId="{BA7C25B2-7F2D-4BC1-914B-1A7EEDE82789}" type="parTrans" cxnId="{C8B4E0C9-BCCB-41F1-807A-792A9193AA1C}">
      <dgm:prSet/>
      <dgm:spPr/>
      <dgm:t>
        <a:bodyPr/>
        <a:lstStyle/>
        <a:p>
          <a:endParaRPr lang="ru-RU"/>
        </a:p>
      </dgm:t>
    </dgm:pt>
    <dgm:pt modelId="{FD4D11D2-D95A-4EB1-AE2A-8D756254F55E}" type="sibTrans" cxnId="{C8B4E0C9-BCCB-41F1-807A-792A9193AA1C}">
      <dgm:prSet/>
      <dgm:spPr/>
      <dgm:t>
        <a:bodyPr/>
        <a:lstStyle/>
        <a:p>
          <a:endParaRPr lang="ru-RU"/>
        </a:p>
      </dgm:t>
    </dgm:pt>
    <dgm:pt modelId="{AE813801-7C05-4008-ABAE-18B48BFEA8CB}">
      <dgm:prSet custT="1"/>
      <dgm:spPr/>
      <dgm:t>
        <a:bodyPr/>
        <a:lstStyle/>
        <a:p>
          <a:r>
            <a:rPr lang="ru-RU" sz="1300" b="1" dirty="0">
              <a:latin typeface="Bookman Old Style" pitchFamily="18" charset="0"/>
            </a:rPr>
            <a:t>Решение проблемы</a:t>
          </a:r>
        </a:p>
      </dgm:t>
    </dgm:pt>
    <dgm:pt modelId="{ED3032A8-BD62-4429-B4B9-F4F268077D71}" type="parTrans" cxnId="{E9FCB2D1-B27D-4451-B166-B01A8439015C}">
      <dgm:prSet/>
      <dgm:spPr/>
      <dgm:t>
        <a:bodyPr/>
        <a:lstStyle/>
        <a:p>
          <a:endParaRPr lang="ru-RU"/>
        </a:p>
      </dgm:t>
    </dgm:pt>
    <dgm:pt modelId="{E02466C1-3BAD-4E2B-A169-AA95977F9CB2}" type="sibTrans" cxnId="{E9FCB2D1-B27D-4451-B166-B01A8439015C}">
      <dgm:prSet/>
      <dgm:spPr/>
      <dgm:t>
        <a:bodyPr/>
        <a:lstStyle/>
        <a:p>
          <a:endParaRPr lang="ru-RU"/>
        </a:p>
      </dgm:t>
    </dgm:pt>
    <dgm:pt modelId="{F467B012-BAE4-44F6-8D53-994D8D1F2ED8}">
      <dgm:prSet custT="1"/>
      <dgm:spPr/>
      <dgm:t>
        <a:bodyPr/>
        <a:lstStyle/>
        <a:p>
          <a:r>
            <a:rPr lang="ru-RU" sz="1300" b="1" dirty="0">
              <a:latin typeface="Bookman Old Style" pitchFamily="18" charset="0"/>
            </a:rPr>
            <a:t>Анализ полученных результатов </a:t>
          </a:r>
          <a:endParaRPr lang="ru-RU" sz="1300" dirty="0"/>
        </a:p>
      </dgm:t>
    </dgm:pt>
    <dgm:pt modelId="{57A7BE8A-B357-4174-B5AB-B2A94AA3AEA6}" type="parTrans" cxnId="{8F3BA9CA-0018-4AC1-81D3-11032A09712B}">
      <dgm:prSet/>
      <dgm:spPr/>
      <dgm:t>
        <a:bodyPr/>
        <a:lstStyle/>
        <a:p>
          <a:endParaRPr lang="ru-RU"/>
        </a:p>
      </dgm:t>
    </dgm:pt>
    <dgm:pt modelId="{E36B8B25-3FB2-4771-B676-C9A5FC9ACFDF}" type="sibTrans" cxnId="{8F3BA9CA-0018-4AC1-81D3-11032A09712B}">
      <dgm:prSet/>
      <dgm:spPr/>
      <dgm:t>
        <a:bodyPr/>
        <a:lstStyle/>
        <a:p>
          <a:endParaRPr lang="ru-RU"/>
        </a:p>
      </dgm:t>
    </dgm:pt>
    <dgm:pt modelId="{2BF9C5C2-F05F-4A10-89EE-A582B2ECB5C6}">
      <dgm:prSet custT="1"/>
      <dgm:spPr/>
      <dgm:t>
        <a:bodyPr/>
        <a:lstStyle/>
        <a:p>
          <a:r>
            <a:rPr lang="ru-RU" sz="1300" b="1" dirty="0">
              <a:latin typeface="Bookman Old Style" pitchFamily="18" charset="0"/>
            </a:rPr>
            <a:t>Прогноз дальнейшего развития подростка</a:t>
          </a:r>
        </a:p>
      </dgm:t>
    </dgm:pt>
    <dgm:pt modelId="{F7C3CB9B-4113-4CF7-95F3-7CFFA761FFDC}" type="parTrans" cxnId="{F26FA95B-5153-40A7-BE61-616EDAAC07ED}">
      <dgm:prSet/>
      <dgm:spPr/>
      <dgm:t>
        <a:bodyPr/>
        <a:lstStyle/>
        <a:p>
          <a:endParaRPr lang="ru-RU"/>
        </a:p>
      </dgm:t>
    </dgm:pt>
    <dgm:pt modelId="{70C40337-A4AB-46D2-8216-7852E287DBA0}" type="sibTrans" cxnId="{F26FA95B-5153-40A7-BE61-616EDAAC07ED}">
      <dgm:prSet/>
      <dgm:spPr/>
      <dgm:t>
        <a:bodyPr/>
        <a:lstStyle/>
        <a:p>
          <a:endParaRPr lang="ru-RU"/>
        </a:p>
      </dgm:t>
    </dgm:pt>
    <dgm:pt modelId="{59371F97-A1BB-4756-9A06-CCB5C1EB79BA}">
      <dgm:prSet custT="1"/>
      <dgm:spPr/>
      <dgm:t>
        <a:bodyPr/>
        <a:lstStyle/>
        <a:p>
          <a:pPr algn="l"/>
          <a:endParaRPr lang="ru-RU" sz="1300" dirty="0"/>
        </a:p>
      </dgm:t>
    </dgm:pt>
    <dgm:pt modelId="{6F5E5D9C-7BDB-433A-BA99-741FBC170333}" type="parTrans" cxnId="{06E6AF60-91A5-4D3B-9A3A-7BA5C86FD5AB}">
      <dgm:prSet/>
      <dgm:spPr/>
      <dgm:t>
        <a:bodyPr/>
        <a:lstStyle/>
        <a:p>
          <a:endParaRPr lang="ru-RU"/>
        </a:p>
      </dgm:t>
    </dgm:pt>
    <dgm:pt modelId="{1CA54FB9-959E-4EC9-9239-6F499EE04093}" type="sibTrans" cxnId="{06E6AF60-91A5-4D3B-9A3A-7BA5C86FD5AB}">
      <dgm:prSet/>
      <dgm:spPr/>
      <dgm:t>
        <a:bodyPr/>
        <a:lstStyle/>
        <a:p>
          <a:endParaRPr lang="ru-RU"/>
        </a:p>
      </dgm:t>
    </dgm:pt>
    <dgm:pt modelId="{3862CA75-0988-4864-B78F-BAC1B846B4CD}" type="pres">
      <dgm:prSet presAssocID="{9AC3CB30-DCDF-4E32-A35E-8B52696923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37552-82A9-48FF-A305-840F0316C7E3}" type="pres">
      <dgm:prSet presAssocID="{D6750AE7-D684-4FF2-93B3-789B1765E1F5}" presName="composite" presStyleCnt="0"/>
      <dgm:spPr/>
    </dgm:pt>
    <dgm:pt modelId="{8C47CDFE-D519-4B0B-B7E5-6938110CB178}" type="pres">
      <dgm:prSet presAssocID="{D6750AE7-D684-4FF2-93B3-789B1765E1F5}" presName="parentText" presStyleLbl="alignNode1" presStyleIdx="0" presStyleCnt="7" custScaleY="1204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2E6F5-EDB5-4C6F-950B-FC0833752A4B}" type="pres">
      <dgm:prSet presAssocID="{D6750AE7-D684-4FF2-93B3-789B1765E1F5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866D3-40F5-4B4E-9C16-B55E7FFA312F}" type="pres">
      <dgm:prSet presAssocID="{56B04A8E-302D-4C9C-84CB-37CE1339EBDB}" presName="sp" presStyleCnt="0"/>
      <dgm:spPr/>
    </dgm:pt>
    <dgm:pt modelId="{BA2B9494-AFDA-4AFB-A77F-3910630CB5CA}" type="pres">
      <dgm:prSet presAssocID="{85D193C3-6942-471F-9CF4-733E0E54E4BC}" presName="composite" presStyleCnt="0"/>
      <dgm:spPr/>
    </dgm:pt>
    <dgm:pt modelId="{77557CDB-5C1A-47D6-A11C-FD703AF57E6D}" type="pres">
      <dgm:prSet presAssocID="{85D193C3-6942-471F-9CF4-733E0E54E4BC}" presName="parentText" presStyleLbl="alignNode1" presStyleIdx="1" presStyleCnt="7" custScaleY="1116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F6C31-140B-43A7-93E8-B0EC66B2EB07}" type="pres">
      <dgm:prSet presAssocID="{85D193C3-6942-471F-9CF4-733E0E54E4BC}" presName="descendantText" presStyleLbl="alignAcc1" presStyleIdx="1" presStyleCnt="7" custScaleX="87707" custLinFactNeighborX="-6294" custLinFactNeighborY="-5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94E30-278D-4083-A87F-8E8E7632A339}" type="pres">
      <dgm:prSet presAssocID="{F7F0EB70-009B-48E0-AD75-DF1B65D104D9}" presName="sp" presStyleCnt="0"/>
      <dgm:spPr/>
    </dgm:pt>
    <dgm:pt modelId="{E70610EA-6697-4E89-8774-E1D9E7BCB597}" type="pres">
      <dgm:prSet presAssocID="{07460CB7-C201-4942-82AD-10375A2BFC04}" presName="composite" presStyleCnt="0"/>
      <dgm:spPr/>
    </dgm:pt>
    <dgm:pt modelId="{CA502FF0-CAF6-4014-8B85-CDA5AF40DD01}" type="pres">
      <dgm:prSet presAssocID="{07460CB7-C201-4942-82AD-10375A2BFC04}" presName="parentText" presStyleLbl="alignNode1" presStyleIdx="2" presStyleCnt="7" custScaleY="1176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05A2C-1DB7-47F4-8280-5B9753530DEC}" type="pres">
      <dgm:prSet presAssocID="{07460CB7-C201-4942-82AD-10375A2BFC04}" presName="descendantText" presStyleLbl="alignAcc1" presStyleIdx="2" presStyleCnt="7" custScaleX="89247" custScaleY="122011" custLinFactNeighborX="-5191" custLinFactNeighborY="-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75A6A-22BA-4747-B43F-FF374DEE3126}" type="pres">
      <dgm:prSet presAssocID="{9619A16B-E493-454C-BDBB-0A8BA39950CC}" presName="sp" presStyleCnt="0"/>
      <dgm:spPr/>
    </dgm:pt>
    <dgm:pt modelId="{9BFE2D75-DDE6-45AA-81AE-E66491562269}" type="pres">
      <dgm:prSet presAssocID="{39DABDDC-77D2-42B5-A21B-376555AEE89A}" presName="composite" presStyleCnt="0"/>
      <dgm:spPr/>
    </dgm:pt>
    <dgm:pt modelId="{D384CCB3-6025-467E-A845-46600EAB9AEE}" type="pres">
      <dgm:prSet presAssocID="{39DABDDC-77D2-42B5-A21B-376555AEE89A}" presName="parentText" presStyleLbl="alignNode1" presStyleIdx="3" presStyleCnt="7" custScaleY="109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D053C-CF77-443E-A580-EFDEBC653162}" type="pres">
      <dgm:prSet presAssocID="{39DABDDC-77D2-42B5-A21B-376555AEE89A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AE132-818D-4E0C-8D14-B951373E5D3A}" type="pres">
      <dgm:prSet presAssocID="{074505C2-9B64-4FCA-80C8-B206E9520FEF}" presName="sp" presStyleCnt="0"/>
      <dgm:spPr/>
    </dgm:pt>
    <dgm:pt modelId="{B9499008-4886-42A6-8C4A-6E1899EE2ADA}" type="pres">
      <dgm:prSet presAssocID="{AD874A45-757C-4BD7-9252-E10EF3FEA0DC}" presName="composite" presStyleCnt="0"/>
      <dgm:spPr/>
    </dgm:pt>
    <dgm:pt modelId="{510A0FA7-DD26-4F34-9B35-1086E17351D1}" type="pres">
      <dgm:prSet presAssocID="{AD874A45-757C-4BD7-9252-E10EF3FEA0DC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4DA27-DC43-4C3B-BEBB-78AB979B524D}" type="pres">
      <dgm:prSet presAssocID="{AD874A45-757C-4BD7-9252-E10EF3FEA0DC}" presName="descendantText" presStyleLbl="alignAcc1" presStyleIdx="4" presStyleCnt="7" custLinFactNeighborX="429" custLinFactNeighborY="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B7747-DE25-4265-9163-55155C103B47}" type="pres">
      <dgm:prSet presAssocID="{7CC2A2A5-C371-45B2-9B77-C1FA72F2B4D5}" presName="sp" presStyleCnt="0"/>
      <dgm:spPr/>
    </dgm:pt>
    <dgm:pt modelId="{539137F8-0891-4F1E-B835-CA29C42A59F0}" type="pres">
      <dgm:prSet presAssocID="{05F7F326-9172-4527-9321-27F740807132}" presName="composite" presStyleCnt="0"/>
      <dgm:spPr/>
    </dgm:pt>
    <dgm:pt modelId="{9C0BD9D3-2D3C-4D49-85F6-CD688A4CF192}" type="pres">
      <dgm:prSet presAssocID="{05F7F326-9172-4527-9321-27F74080713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A7FED-9EF5-476C-9C4B-941A91C98050}" type="pres">
      <dgm:prSet presAssocID="{05F7F326-9172-4527-9321-27F740807132}" presName="descendantText" presStyleLbl="alignAcc1" presStyleIdx="5" presStyleCnt="7" custScaleX="76740" custScaleY="109749" custLinFactNeighborX="-11588" custLinFactNeighborY="4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4FCE4-EB66-438A-AAFA-C00888A63CF5}" type="pres">
      <dgm:prSet presAssocID="{2471857B-F52B-4A61-91B2-C5031E106B00}" presName="sp" presStyleCnt="0"/>
      <dgm:spPr/>
    </dgm:pt>
    <dgm:pt modelId="{A211AE8C-4287-443C-99A0-9AA05FD1EBC7}" type="pres">
      <dgm:prSet presAssocID="{68C01130-DFCE-4EA9-90CE-68CB5F72F587}" presName="composite" presStyleCnt="0"/>
      <dgm:spPr/>
    </dgm:pt>
    <dgm:pt modelId="{D2EF3F86-89A9-46C8-A123-EA7D2AD16155}" type="pres">
      <dgm:prSet presAssocID="{68C01130-DFCE-4EA9-90CE-68CB5F72F58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A5136-8639-4A32-BBD9-68EE43E7C135}" type="pres">
      <dgm:prSet presAssocID="{68C01130-DFCE-4EA9-90CE-68CB5F72F587}" presName="descendantText" presStyleLbl="alignAcc1" presStyleIdx="6" presStyleCnt="7" custScaleX="80224" custLinFactNeighborX="-10519" custLinFactNeighborY="3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6FA95B-5153-40A7-BE61-616EDAAC07ED}" srcId="{68C01130-DFCE-4EA9-90CE-68CB5F72F587}" destId="{2BF9C5C2-F05F-4A10-89EE-A582B2ECB5C6}" srcOrd="0" destOrd="0" parTransId="{F7C3CB9B-4113-4CF7-95F3-7CFFA761FFDC}" sibTransId="{70C40337-A4AB-46D2-8216-7852E287DBA0}"/>
    <dgm:cxn modelId="{34970F4C-5955-4C77-A4A0-9104F61B053C}" srcId="{07460CB7-C201-4942-82AD-10375A2BFC04}" destId="{EC4EF191-D57E-4ACD-85A8-67C0E186FD26}" srcOrd="1" destOrd="0" parTransId="{478CF552-8C13-4F5C-9B6F-600F17B63A91}" sibTransId="{5A7224B8-2F0C-4932-8DFF-C485707AD15A}"/>
    <dgm:cxn modelId="{0E77C130-A965-45CC-BD3B-DA72977CA745}" type="presOf" srcId="{9AC3CB30-DCDF-4E32-A35E-8B52696923C4}" destId="{3862CA75-0988-4864-B78F-BAC1B846B4CD}" srcOrd="0" destOrd="0" presId="urn:microsoft.com/office/officeart/2005/8/layout/chevron2"/>
    <dgm:cxn modelId="{4C09DD35-9F87-4098-8184-82329C15F822}" type="presOf" srcId="{2BF9C5C2-F05F-4A10-89EE-A582B2ECB5C6}" destId="{D51A5136-8639-4A32-BBD9-68EE43E7C135}" srcOrd="0" destOrd="0" presId="urn:microsoft.com/office/officeart/2005/8/layout/chevron2"/>
    <dgm:cxn modelId="{9F61EC9A-F4B2-4CED-B067-DE2F4BD715E6}" type="presOf" srcId="{F467B012-BAE4-44F6-8D53-994D8D1F2ED8}" destId="{4E5A7FED-9EF5-476C-9C4B-941A91C98050}" srcOrd="0" destOrd="0" presId="urn:microsoft.com/office/officeart/2005/8/layout/chevron2"/>
    <dgm:cxn modelId="{F2EFD018-B855-4C02-9E9E-AEEB7699192B}" srcId="{9AC3CB30-DCDF-4E32-A35E-8B52696923C4}" destId="{85D193C3-6942-471F-9CF4-733E0E54E4BC}" srcOrd="1" destOrd="0" parTransId="{5ACF4DCB-9682-4528-A770-F670DD55EA42}" sibTransId="{F7F0EB70-009B-48E0-AD75-DF1B65D104D9}"/>
    <dgm:cxn modelId="{C5C5D8D8-2968-46E5-BEDD-94B4B150B6CF}" type="presOf" srcId="{59371F97-A1BB-4756-9A06-CCB5C1EB79BA}" destId="{F5905A2C-1DB7-47F4-8280-5B9753530DEC}" srcOrd="0" destOrd="0" presId="urn:microsoft.com/office/officeart/2005/8/layout/chevron2"/>
    <dgm:cxn modelId="{912B6535-01CA-4C1A-8231-935EFD445D6B}" type="presOf" srcId="{39DABDDC-77D2-42B5-A21B-376555AEE89A}" destId="{D384CCB3-6025-467E-A845-46600EAB9AEE}" srcOrd="0" destOrd="0" presId="urn:microsoft.com/office/officeart/2005/8/layout/chevron2"/>
    <dgm:cxn modelId="{9E7EBAA4-9622-49E8-BB55-503B358319D7}" type="presOf" srcId="{AE813801-7C05-4008-ABAE-18B48BFEA8CB}" destId="{2C84DA27-DC43-4C3B-BEBB-78AB979B524D}" srcOrd="0" destOrd="0" presId="urn:microsoft.com/office/officeart/2005/8/layout/chevron2"/>
    <dgm:cxn modelId="{56AE9EDC-8037-46D0-B6A8-550429C9DCC1}" type="presOf" srcId="{05F7F326-9172-4527-9321-27F740807132}" destId="{9C0BD9D3-2D3C-4D49-85F6-CD688A4CF192}" srcOrd="0" destOrd="0" presId="urn:microsoft.com/office/officeart/2005/8/layout/chevron2"/>
    <dgm:cxn modelId="{AF9CBC47-D433-4773-8CBE-9B50D6C9C335}" type="presOf" srcId="{D6750AE7-D684-4FF2-93B3-789B1765E1F5}" destId="{8C47CDFE-D519-4B0B-B7E5-6938110CB178}" srcOrd="0" destOrd="0" presId="urn:microsoft.com/office/officeart/2005/8/layout/chevron2"/>
    <dgm:cxn modelId="{CE89E3CF-EDBF-450E-BA1E-66377DE9328A}" srcId="{9AC3CB30-DCDF-4E32-A35E-8B52696923C4}" destId="{07460CB7-C201-4942-82AD-10375A2BFC04}" srcOrd="2" destOrd="0" parTransId="{22AC4439-52D1-4963-A412-BB328E8F0C0F}" sibTransId="{9619A16B-E493-454C-BDBB-0A8BA39950CC}"/>
    <dgm:cxn modelId="{24D1E219-45BE-4BCE-B882-E91E790B0590}" srcId="{9AC3CB30-DCDF-4E32-A35E-8B52696923C4}" destId="{D6750AE7-D684-4FF2-93B3-789B1765E1F5}" srcOrd="0" destOrd="0" parTransId="{FB424AC1-2420-4300-8DBE-ED506189264F}" sibTransId="{56B04A8E-302D-4C9C-84CB-37CE1339EBDB}"/>
    <dgm:cxn modelId="{023F8410-D764-485A-BFF6-AE2C5036FA9C}" type="presOf" srcId="{AD874A45-757C-4BD7-9252-E10EF3FEA0DC}" destId="{510A0FA7-DD26-4F34-9B35-1086E17351D1}" srcOrd="0" destOrd="0" presId="urn:microsoft.com/office/officeart/2005/8/layout/chevron2"/>
    <dgm:cxn modelId="{C8B4E0C9-BCCB-41F1-807A-792A9193AA1C}" srcId="{39DABDDC-77D2-42B5-A21B-376555AEE89A}" destId="{9A4BEDD4-D54D-4001-B9C5-9D928440495A}" srcOrd="0" destOrd="0" parTransId="{BA7C25B2-7F2D-4BC1-914B-1A7EEDE82789}" sibTransId="{FD4D11D2-D95A-4EB1-AE2A-8D756254F55E}"/>
    <dgm:cxn modelId="{329943FF-B4E9-4B66-B304-8038A46F1E05}" type="presOf" srcId="{07460CB7-C201-4942-82AD-10375A2BFC04}" destId="{CA502FF0-CAF6-4014-8B85-CDA5AF40DD01}" srcOrd="0" destOrd="0" presId="urn:microsoft.com/office/officeart/2005/8/layout/chevron2"/>
    <dgm:cxn modelId="{8F3BA9CA-0018-4AC1-81D3-11032A09712B}" srcId="{05F7F326-9172-4527-9321-27F740807132}" destId="{F467B012-BAE4-44F6-8D53-994D8D1F2ED8}" srcOrd="0" destOrd="0" parTransId="{57A7BE8A-B357-4174-B5AB-B2A94AA3AEA6}" sibTransId="{E36B8B25-3FB2-4771-B676-C9A5FC9ACFDF}"/>
    <dgm:cxn modelId="{4934FC94-CA6E-4F1F-82C1-F95851DA159E}" type="presOf" srcId="{EC4EF191-D57E-4ACD-85A8-67C0E186FD26}" destId="{F5905A2C-1DB7-47F4-8280-5B9753530DEC}" srcOrd="0" destOrd="1" presId="urn:microsoft.com/office/officeart/2005/8/layout/chevron2"/>
    <dgm:cxn modelId="{D0D5165F-377E-498B-B4E7-24DD9595C560}" srcId="{9AC3CB30-DCDF-4E32-A35E-8B52696923C4}" destId="{05F7F326-9172-4527-9321-27F740807132}" srcOrd="5" destOrd="0" parTransId="{911E6083-2852-4E2B-BECD-B5A176FE3CE6}" sibTransId="{2471857B-F52B-4A61-91B2-C5031E106B00}"/>
    <dgm:cxn modelId="{C692CBC3-46D3-4713-B919-F7F927E87C51}" type="presOf" srcId="{9A4BEDD4-D54D-4001-B9C5-9D928440495A}" destId="{F36D053C-CF77-443E-A580-EFDEBC653162}" srcOrd="0" destOrd="0" presId="urn:microsoft.com/office/officeart/2005/8/layout/chevron2"/>
    <dgm:cxn modelId="{EDC62368-5403-4898-8FCF-9BC6CFC7CBC4}" type="presOf" srcId="{68C01130-DFCE-4EA9-90CE-68CB5F72F587}" destId="{D2EF3F86-89A9-46C8-A123-EA7D2AD16155}" srcOrd="0" destOrd="0" presId="urn:microsoft.com/office/officeart/2005/8/layout/chevron2"/>
    <dgm:cxn modelId="{8DE255F3-D9A7-4E91-9036-FE488BFB6C84}" type="presOf" srcId="{AF164F92-C7BE-4A75-9CEE-330206F618A1}" destId="{DADF6C31-140B-43A7-93E8-B0EC66B2EB07}" srcOrd="0" destOrd="0" presId="urn:microsoft.com/office/officeart/2005/8/layout/chevron2"/>
    <dgm:cxn modelId="{016947AD-EAF5-4D4C-ACA7-11391AC6EC0A}" srcId="{D6750AE7-D684-4FF2-93B3-789B1765E1F5}" destId="{25971BE8-6496-4046-99B8-02B093EBCB80}" srcOrd="0" destOrd="0" parTransId="{10D0B339-DE38-4DA7-BDE2-E459117C6302}" sibTransId="{29E98C98-CE07-4201-9524-EA5FF34270C2}"/>
    <dgm:cxn modelId="{39DADEB2-0CA3-463F-B705-3E3B23911E8C}" type="presOf" srcId="{25971BE8-6496-4046-99B8-02B093EBCB80}" destId="{6632E6F5-EDB5-4C6F-950B-FC0833752A4B}" srcOrd="0" destOrd="0" presId="urn:microsoft.com/office/officeart/2005/8/layout/chevron2"/>
    <dgm:cxn modelId="{E9FCB2D1-B27D-4451-B166-B01A8439015C}" srcId="{AD874A45-757C-4BD7-9252-E10EF3FEA0DC}" destId="{AE813801-7C05-4008-ABAE-18B48BFEA8CB}" srcOrd="0" destOrd="0" parTransId="{ED3032A8-BD62-4429-B4B9-F4F268077D71}" sibTransId="{E02466C1-3BAD-4E2B-A169-AA95977F9CB2}"/>
    <dgm:cxn modelId="{A9B1CF3C-1276-44F2-8598-0AA9D9A40187}" srcId="{9AC3CB30-DCDF-4E32-A35E-8B52696923C4}" destId="{68C01130-DFCE-4EA9-90CE-68CB5F72F587}" srcOrd="6" destOrd="0" parTransId="{1CEA3E8F-9323-4AE3-AD05-9F54F52606A8}" sibTransId="{4AE521E3-F594-4D39-94E8-BE3C5B3A192E}"/>
    <dgm:cxn modelId="{A69D9DF8-7F58-47F8-BA52-C5B91EA15484}" srcId="{85D193C3-6942-471F-9CF4-733E0E54E4BC}" destId="{AF164F92-C7BE-4A75-9CEE-330206F618A1}" srcOrd="0" destOrd="0" parTransId="{E409B5E0-ECDA-492B-847E-E2FA5437DA21}" sibTransId="{22DD26B3-6B39-41B9-A373-DF6641BC2556}"/>
    <dgm:cxn modelId="{ED35237F-57D8-467C-8C83-171B8A21D937}" srcId="{9AC3CB30-DCDF-4E32-A35E-8B52696923C4}" destId="{39DABDDC-77D2-42B5-A21B-376555AEE89A}" srcOrd="3" destOrd="0" parTransId="{65653E27-D5C6-4530-9CB9-54F5D330263A}" sibTransId="{074505C2-9B64-4FCA-80C8-B206E9520FEF}"/>
    <dgm:cxn modelId="{4805796F-5C0E-4862-BB0E-0E4FC77EFC6B}" srcId="{9AC3CB30-DCDF-4E32-A35E-8B52696923C4}" destId="{AD874A45-757C-4BD7-9252-E10EF3FEA0DC}" srcOrd="4" destOrd="0" parTransId="{0385FBD0-9479-428E-9652-D221D3E9BE2F}" sibTransId="{7CC2A2A5-C371-45B2-9B77-C1FA72F2B4D5}"/>
    <dgm:cxn modelId="{06E6AF60-91A5-4D3B-9A3A-7BA5C86FD5AB}" srcId="{07460CB7-C201-4942-82AD-10375A2BFC04}" destId="{59371F97-A1BB-4756-9A06-CCB5C1EB79BA}" srcOrd="0" destOrd="0" parTransId="{6F5E5D9C-7BDB-433A-BA99-741FBC170333}" sibTransId="{1CA54FB9-959E-4EC9-9239-6F499EE04093}"/>
    <dgm:cxn modelId="{ABBB1223-1DED-4AEE-BA75-D3F2931A872B}" type="presOf" srcId="{85D193C3-6942-471F-9CF4-733E0E54E4BC}" destId="{77557CDB-5C1A-47D6-A11C-FD703AF57E6D}" srcOrd="0" destOrd="0" presId="urn:microsoft.com/office/officeart/2005/8/layout/chevron2"/>
    <dgm:cxn modelId="{5DEF2754-7DF3-4BC1-B6CF-DFA14CF6D43E}" type="presParOf" srcId="{3862CA75-0988-4864-B78F-BAC1B846B4CD}" destId="{7F237552-82A9-48FF-A305-840F0316C7E3}" srcOrd="0" destOrd="0" presId="urn:microsoft.com/office/officeart/2005/8/layout/chevron2"/>
    <dgm:cxn modelId="{213FE5C2-7C5A-48DE-9411-FCC7B7895227}" type="presParOf" srcId="{7F237552-82A9-48FF-A305-840F0316C7E3}" destId="{8C47CDFE-D519-4B0B-B7E5-6938110CB178}" srcOrd="0" destOrd="0" presId="urn:microsoft.com/office/officeart/2005/8/layout/chevron2"/>
    <dgm:cxn modelId="{AF4E7B5A-3B62-4386-B14F-0731EB50FA7F}" type="presParOf" srcId="{7F237552-82A9-48FF-A305-840F0316C7E3}" destId="{6632E6F5-EDB5-4C6F-950B-FC0833752A4B}" srcOrd="1" destOrd="0" presId="urn:microsoft.com/office/officeart/2005/8/layout/chevron2"/>
    <dgm:cxn modelId="{E01686A0-538F-4F82-8EB9-284E0E45E671}" type="presParOf" srcId="{3862CA75-0988-4864-B78F-BAC1B846B4CD}" destId="{383866D3-40F5-4B4E-9C16-B55E7FFA312F}" srcOrd="1" destOrd="0" presId="urn:microsoft.com/office/officeart/2005/8/layout/chevron2"/>
    <dgm:cxn modelId="{A9FD0A9C-F1E4-4DAD-8F5B-5CE5C3875C3E}" type="presParOf" srcId="{3862CA75-0988-4864-B78F-BAC1B846B4CD}" destId="{BA2B9494-AFDA-4AFB-A77F-3910630CB5CA}" srcOrd="2" destOrd="0" presId="urn:microsoft.com/office/officeart/2005/8/layout/chevron2"/>
    <dgm:cxn modelId="{8E10ECDA-D811-4DB3-B568-C67985AA950B}" type="presParOf" srcId="{BA2B9494-AFDA-4AFB-A77F-3910630CB5CA}" destId="{77557CDB-5C1A-47D6-A11C-FD703AF57E6D}" srcOrd="0" destOrd="0" presId="urn:microsoft.com/office/officeart/2005/8/layout/chevron2"/>
    <dgm:cxn modelId="{86961880-FEBD-404D-8C3D-D9F21AA63D53}" type="presParOf" srcId="{BA2B9494-AFDA-4AFB-A77F-3910630CB5CA}" destId="{DADF6C31-140B-43A7-93E8-B0EC66B2EB07}" srcOrd="1" destOrd="0" presId="urn:microsoft.com/office/officeart/2005/8/layout/chevron2"/>
    <dgm:cxn modelId="{3DE4E396-A71A-4780-A630-F3CC0BB79D33}" type="presParOf" srcId="{3862CA75-0988-4864-B78F-BAC1B846B4CD}" destId="{7BF94E30-278D-4083-A87F-8E8E7632A339}" srcOrd="3" destOrd="0" presId="urn:microsoft.com/office/officeart/2005/8/layout/chevron2"/>
    <dgm:cxn modelId="{12295951-0611-4C8C-A047-619F5B8F70FD}" type="presParOf" srcId="{3862CA75-0988-4864-B78F-BAC1B846B4CD}" destId="{E70610EA-6697-4E89-8774-E1D9E7BCB597}" srcOrd="4" destOrd="0" presId="urn:microsoft.com/office/officeart/2005/8/layout/chevron2"/>
    <dgm:cxn modelId="{5CA4EC66-6DF2-4DC7-9106-A38108CE6C7A}" type="presParOf" srcId="{E70610EA-6697-4E89-8774-E1D9E7BCB597}" destId="{CA502FF0-CAF6-4014-8B85-CDA5AF40DD01}" srcOrd="0" destOrd="0" presId="urn:microsoft.com/office/officeart/2005/8/layout/chevron2"/>
    <dgm:cxn modelId="{F11FFB47-E17D-4B8F-906F-89A351B911D9}" type="presParOf" srcId="{E70610EA-6697-4E89-8774-E1D9E7BCB597}" destId="{F5905A2C-1DB7-47F4-8280-5B9753530DEC}" srcOrd="1" destOrd="0" presId="urn:microsoft.com/office/officeart/2005/8/layout/chevron2"/>
    <dgm:cxn modelId="{77B02C5A-2C34-4C10-B6C1-8780229878D2}" type="presParOf" srcId="{3862CA75-0988-4864-B78F-BAC1B846B4CD}" destId="{2E475A6A-22BA-4747-B43F-FF374DEE3126}" srcOrd="5" destOrd="0" presId="urn:microsoft.com/office/officeart/2005/8/layout/chevron2"/>
    <dgm:cxn modelId="{667B1FFA-1DB8-44B6-8F5C-F478C54F77CF}" type="presParOf" srcId="{3862CA75-0988-4864-B78F-BAC1B846B4CD}" destId="{9BFE2D75-DDE6-45AA-81AE-E66491562269}" srcOrd="6" destOrd="0" presId="urn:microsoft.com/office/officeart/2005/8/layout/chevron2"/>
    <dgm:cxn modelId="{658AA2F7-E880-4C95-9AF0-DAB6F49B5E86}" type="presParOf" srcId="{9BFE2D75-DDE6-45AA-81AE-E66491562269}" destId="{D384CCB3-6025-467E-A845-46600EAB9AEE}" srcOrd="0" destOrd="0" presId="urn:microsoft.com/office/officeart/2005/8/layout/chevron2"/>
    <dgm:cxn modelId="{9DCF8DC3-F1D4-4E73-9C2F-F056FBED2511}" type="presParOf" srcId="{9BFE2D75-DDE6-45AA-81AE-E66491562269}" destId="{F36D053C-CF77-443E-A580-EFDEBC653162}" srcOrd="1" destOrd="0" presId="urn:microsoft.com/office/officeart/2005/8/layout/chevron2"/>
    <dgm:cxn modelId="{A183846B-B74E-4F3E-8A0D-A83C9237D0E6}" type="presParOf" srcId="{3862CA75-0988-4864-B78F-BAC1B846B4CD}" destId="{2F2AE132-818D-4E0C-8D14-B951373E5D3A}" srcOrd="7" destOrd="0" presId="urn:microsoft.com/office/officeart/2005/8/layout/chevron2"/>
    <dgm:cxn modelId="{21B1E716-2A98-4A1A-A551-75492E5279FE}" type="presParOf" srcId="{3862CA75-0988-4864-B78F-BAC1B846B4CD}" destId="{B9499008-4886-42A6-8C4A-6E1899EE2ADA}" srcOrd="8" destOrd="0" presId="urn:microsoft.com/office/officeart/2005/8/layout/chevron2"/>
    <dgm:cxn modelId="{0725E7BD-E166-4037-89D8-F5D84DC03007}" type="presParOf" srcId="{B9499008-4886-42A6-8C4A-6E1899EE2ADA}" destId="{510A0FA7-DD26-4F34-9B35-1086E17351D1}" srcOrd="0" destOrd="0" presId="urn:microsoft.com/office/officeart/2005/8/layout/chevron2"/>
    <dgm:cxn modelId="{C8A47606-0DD2-4D68-A093-545E88E413C3}" type="presParOf" srcId="{B9499008-4886-42A6-8C4A-6E1899EE2ADA}" destId="{2C84DA27-DC43-4C3B-BEBB-78AB979B524D}" srcOrd="1" destOrd="0" presId="urn:microsoft.com/office/officeart/2005/8/layout/chevron2"/>
    <dgm:cxn modelId="{0BA395C1-9F26-4C98-A180-EFBEC0EF932B}" type="presParOf" srcId="{3862CA75-0988-4864-B78F-BAC1B846B4CD}" destId="{3E8B7747-DE25-4265-9163-55155C103B47}" srcOrd="9" destOrd="0" presId="urn:microsoft.com/office/officeart/2005/8/layout/chevron2"/>
    <dgm:cxn modelId="{0D76CBB2-9A85-4C1D-B9CC-9D204AA31DE2}" type="presParOf" srcId="{3862CA75-0988-4864-B78F-BAC1B846B4CD}" destId="{539137F8-0891-4F1E-B835-CA29C42A59F0}" srcOrd="10" destOrd="0" presId="urn:microsoft.com/office/officeart/2005/8/layout/chevron2"/>
    <dgm:cxn modelId="{0AF75E7D-9B2B-408F-863B-0D1A10FE389C}" type="presParOf" srcId="{539137F8-0891-4F1E-B835-CA29C42A59F0}" destId="{9C0BD9D3-2D3C-4D49-85F6-CD688A4CF192}" srcOrd="0" destOrd="0" presId="urn:microsoft.com/office/officeart/2005/8/layout/chevron2"/>
    <dgm:cxn modelId="{BD64BE24-BDC6-40CC-ADDF-0A64B200FE71}" type="presParOf" srcId="{539137F8-0891-4F1E-B835-CA29C42A59F0}" destId="{4E5A7FED-9EF5-476C-9C4B-941A91C98050}" srcOrd="1" destOrd="0" presId="urn:microsoft.com/office/officeart/2005/8/layout/chevron2"/>
    <dgm:cxn modelId="{64A6103B-4742-4DAE-A200-44A4AD950926}" type="presParOf" srcId="{3862CA75-0988-4864-B78F-BAC1B846B4CD}" destId="{8D44FCE4-EB66-438A-AAFA-C00888A63CF5}" srcOrd="11" destOrd="0" presId="urn:microsoft.com/office/officeart/2005/8/layout/chevron2"/>
    <dgm:cxn modelId="{F6E1A5A4-E57B-460C-B85B-9EF4F181BEA3}" type="presParOf" srcId="{3862CA75-0988-4864-B78F-BAC1B846B4CD}" destId="{A211AE8C-4287-443C-99A0-9AA05FD1EBC7}" srcOrd="12" destOrd="0" presId="urn:microsoft.com/office/officeart/2005/8/layout/chevron2"/>
    <dgm:cxn modelId="{E17D6351-4FF8-428A-BC57-ECCA45B5AD69}" type="presParOf" srcId="{A211AE8C-4287-443C-99A0-9AA05FD1EBC7}" destId="{D2EF3F86-89A9-46C8-A123-EA7D2AD16155}" srcOrd="0" destOrd="0" presId="urn:microsoft.com/office/officeart/2005/8/layout/chevron2"/>
    <dgm:cxn modelId="{1579BF47-A632-433E-AA4C-4A5E66C3F7A7}" type="presParOf" srcId="{A211AE8C-4287-443C-99A0-9AA05FD1EBC7}" destId="{D51A5136-8639-4A32-BBD9-68EE43E7C1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7E71D-C751-458B-8351-41D10942084C}">
      <dsp:nvSpPr>
        <dsp:cNvPr id="0" name=""/>
        <dsp:cNvSpPr/>
      </dsp:nvSpPr>
      <dsp:spPr>
        <a:xfrm>
          <a:off x="662653" y="0"/>
          <a:ext cx="5000076" cy="50000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57FBC-1E8C-4E0F-BB73-1F6E4E596D45}">
      <dsp:nvSpPr>
        <dsp:cNvPr id="0" name=""/>
        <dsp:cNvSpPr/>
      </dsp:nvSpPr>
      <dsp:spPr>
        <a:xfrm>
          <a:off x="3115614" y="392240"/>
          <a:ext cx="4523581" cy="11038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prstClr val="black"/>
            </a:solidFill>
            <a:latin typeface="Times New Roman"/>
            <a:ea typeface="Calibri"/>
            <a:cs typeface="Times New Roman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КАК ПРОЦЕСС - совокупность последовательных действий, позволяющих учащемуся максимально эффективно реализовать обучение и воспитание</a:t>
          </a:r>
          <a:r>
            <a:rPr lang="ru-RU" sz="1300" kern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. </a:t>
          </a:r>
          <a:endParaRPr lang="ru-RU" sz="1300" kern="1200" dirty="0"/>
        </a:p>
      </dsp:txBody>
      <dsp:txXfrm>
        <a:off x="3169499" y="446125"/>
        <a:ext cx="4415811" cy="996064"/>
      </dsp:txXfrm>
    </dsp:sp>
    <dsp:sp modelId="{3242CCF2-87FE-4D36-8262-FA8BFF42929D}">
      <dsp:nvSpPr>
        <dsp:cNvPr id="0" name=""/>
        <dsp:cNvSpPr/>
      </dsp:nvSpPr>
      <dsp:spPr>
        <a:xfrm>
          <a:off x="3271454" y="1781557"/>
          <a:ext cx="4475545" cy="11341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prstClr val="black"/>
            </a:solidFill>
            <a:latin typeface="Times New Roman"/>
            <a:ea typeface="Calibri"/>
            <a:cs typeface="Times New Roman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КАК МЕТОД – создание условий для принятия участниками образовательного пространства оптимальных решений в ситуациях школьного взаимодействия. </a:t>
          </a:r>
          <a:endParaRPr lang="ru-RU" sz="1600" b="1" kern="1200" dirty="0"/>
        </a:p>
      </dsp:txBody>
      <dsp:txXfrm>
        <a:off x="3326820" y="1836923"/>
        <a:ext cx="4364813" cy="1023436"/>
      </dsp:txXfrm>
    </dsp:sp>
    <dsp:sp modelId="{E7870909-03F1-475F-8D47-7907000679C3}">
      <dsp:nvSpPr>
        <dsp:cNvPr id="0" name=""/>
        <dsp:cNvSpPr/>
      </dsp:nvSpPr>
      <dsp:spPr>
        <a:xfrm>
          <a:off x="3153737" y="3331229"/>
          <a:ext cx="4593262" cy="14375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ПРОФЕССИОНАЛЬНАЯ ДЕЯТЕЛЬНОСТЬ СПЕЦИАЛИСТОВ -  о</a:t>
          </a:r>
          <a:r>
            <a:rPr lang="ru-RU" sz="1600" b="1" kern="12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rPr>
            <a:t>бъединение специалистов разного профиля, осуществляющих процесс.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3911" y="3401403"/>
        <a:ext cx="4452914" cy="1297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5B7D6-1587-4FDE-9365-A1E3A09D8A86}">
      <dsp:nvSpPr>
        <dsp:cNvPr id="0" name=""/>
        <dsp:cNvSpPr/>
      </dsp:nvSpPr>
      <dsp:spPr>
        <a:xfrm>
          <a:off x="1383076" y="2950357"/>
          <a:ext cx="100310" cy="1003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4C3015-2B09-46EF-9215-94AABAC03BFF}">
      <dsp:nvSpPr>
        <dsp:cNvPr id="0" name=""/>
        <dsp:cNvSpPr/>
      </dsp:nvSpPr>
      <dsp:spPr>
        <a:xfrm>
          <a:off x="1295204" y="3091176"/>
          <a:ext cx="100310" cy="100310"/>
        </a:xfrm>
        <a:prstGeom prst="ellipse">
          <a:avLst/>
        </a:prstGeom>
        <a:solidFill>
          <a:schemeClr val="accent4">
            <a:hueOff val="-496086"/>
            <a:satOff val="2989"/>
            <a:lumOff val="240"/>
            <a:alphaOff val="0"/>
          </a:schemeClr>
        </a:solidFill>
        <a:ln w="9525" cap="flat" cmpd="sng" algn="ctr">
          <a:solidFill>
            <a:schemeClr val="accent4">
              <a:hueOff val="-496086"/>
              <a:satOff val="2989"/>
              <a:lumOff val="24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6EF3DF-AE8C-4A82-AB67-780C2A423C48}">
      <dsp:nvSpPr>
        <dsp:cNvPr id="0" name=""/>
        <dsp:cNvSpPr/>
      </dsp:nvSpPr>
      <dsp:spPr>
        <a:xfrm>
          <a:off x="1190480" y="3213095"/>
          <a:ext cx="100310" cy="100310"/>
        </a:xfrm>
        <a:prstGeom prst="ellipse">
          <a:avLst/>
        </a:prstGeom>
        <a:solidFill>
          <a:schemeClr val="accent4">
            <a:hueOff val="-992171"/>
            <a:satOff val="5978"/>
            <a:lumOff val="479"/>
            <a:alphaOff val="0"/>
          </a:schemeClr>
        </a:solidFill>
        <a:ln w="9525" cap="flat" cmpd="sng" algn="ctr">
          <a:solidFill>
            <a:schemeClr val="accent4">
              <a:hueOff val="-992171"/>
              <a:satOff val="5978"/>
              <a:lumOff val="47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1154B4-FD61-4FE2-8CF5-2942D9AE5E04}">
      <dsp:nvSpPr>
        <dsp:cNvPr id="0" name=""/>
        <dsp:cNvSpPr/>
      </dsp:nvSpPr>
      <dsp:spPr>
        <a:xfrm>
          <a:off x="1315667" y="1533118"/>
          <a:ext cx="100310" cy="10031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846264-0625-4E83-8128-A169A7CAB75A}">
      <dsp:nvSpPr>
        <dsp:cNvPr id="0" name=""/>
        <dsp:cNvSpPr/>
      </dsp:nvSpPr>
      <dsp:spPr>
        <a:xfrm>
          <a:off x="1449682" y="1453259"/>
          <a:ext cx="100310" cy="100310"/>
        </a:xfrm>
        <a:prstGeom prst="ellipse">
          <a:avLst/>
        </a:prstGeom>
        <a:solidFill>
          <a:schemeClr val="accent4">
            <a:hueOff val="-1984342"/>
            <a:satOff val="11955"/>
            <a:lumOff val="958"/>
            <a:alphaOff val="0"/>
          </a:schemeClr>
        </a:solidFill>
        <a:ln w="9525" cap="flat" cmpd="sng" algn="ctr">
          <a:solidFill>
            <a:schemeClr val="accent4">
              <a:hueOff val="-1984342"/>
              <a:satOff val="11955"/>
              <a:lumOff val="95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FCED8D-7CAC-4CD1-A4E9-B61A10A08108}">
      <dsp:nvSpPr>
        <dsp:cNvPr id="0" name=""/>
        <dsp:cNvSpPr/>
      </dsp:nvSpPr>
      <dsp:spPr>
        <a:xfrm>
          <a:off x="1583295" y="1373399"/>
          <a:ext cx="100310" cy="100310"/>
        </a:xfrm>
        <a:prstGeom prst="ellipse">
          <a:avLst/>
        </a:prstGeom>
        <a:solidFill>
          <a:schemeClr val="accent4">
            <a:hueOff val="-2480428"/>
            <a:satOff val="14944"/>
            <a:lumOff val="1198"/>
            <a:alphaOff val="0"/>
          </a:schemeClr>
        </a:solidFill>
        <a:ln w="9525" cap="flat" cmpd="sng" algn="ctr">
          <a:solidFill>
            <a:schemeClr val="accent4">
              <a:hueOff val="-2480428"/>
              <a:satOff val="14944"/>
              <a:lumOff val="119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AECBD3-5825-4F0F-A21A-D94496975820}">
      <dsp:nvSpPr>
        <dsp:cNvPr id="0" name=""/>
        <dsp:cNvSpPr/>
      </dsp:nvSpPr>
      <dsp:spPr>
        <a:xfrm>
          <a:off x="1716908" y="1453259"/>
          <a:ext cx="100310" cy="100310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CF8709-F9E8-4120-BE5C-ACC996361731}">
      <dsp:nvSpPr>
        <dsp:cNvPr id="0" name=""/>
        <dsp:cNvSpPr/>
      </dsp:nvSpPr>
      <dsp:spPr>
        <a:xfrm>
          <a:off x="1850922" y="1533118"/>
          <a:ext cx="100310" cy="100310"/>
        </a:xfrm>
        <a:prstGeom prst="ellipse">
          <a:avLst/>
        </a:prstGeom>
        <a:solidFill>
          <a:schemeClr val="accent4">
            <a:hueOff val="-3472599"/>
            <a:satOff val="20921"/>
            <a:lumOff val="1677"/>
            <a:alphaOff val="0"/>
          </a:schemeClr>
        </a:solidFill>
        <a:ln w="9525" cap="flat" cmpd="sng" algn="ctr">
          <a:solidFill>
            <a:schemeClr val="accent4">
              <a:hueOff val="-3472599"/>
              <a:satOff val="20921"/>
              <a:lumOff val="167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B81FE7-2F6D-4E22-BD97-514CDA686425}">
      <dsp:nvSpPr>
        <dsp:cNvPr id="0" name=""/>
        <dsp:cNvSpPr/>
      </dsp:nvSpPr>
      <dsp:spPr>
        <a:xfrm>
          <a:off x="1583295" y="1541903"/>
          <a:ext cx="100310" cy="100310"/>
        </a:xfrm>
        <a:prstGeom prst="ellipse">
          <a:avLst/>
        </a:prstGeom>
        <a:solidFill>
          <a:schemeClr val="accent4">
            <a:hueOff val="-3968684"/>
            <a:satOff val="23910"/>
            <a:lumOff val="1916"/>
            <a:alphaOff val="0"/>
          </a:schemeClr>
        </a:solidFill>
        <a:ln w="9525" cap="flat" cmpd="sng" algn="ctr">
          <a:solidFill>
            <a:schemeClr val="accent4">
              <a:hueOff val="-3968684"/>
              <a:satOff val="23910"/>
              <a:lumOff val="191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C97602-3901-4013-9853-0EB7A9C12081}">
      <dsp:nvSpPr>
        <dsp:cNvPr id="0" name=""/>
        <dsp:cNvSpPr/>
      </dsp:nvSpPr>
      <dsp:spPr>
        <a:xfrm>
          <a:off x="1583295" y="1710406"/>
          <a:ext cx="100310" cy="10031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C5DEE2-13B4-4E55-9374-A8B2E10C9818}">
      <dsp:nvSpPr>
        <dsp:cNvPr id="0" name=""/>
        <dsp:cNvSpPr/>
      </dsp:nvSpPr>
      <dsp:spPr>
        <a:xfrm>
          <a:off x="767172" y="3579494"/>
          <a:ext cx="2163489" cy="5803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93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Методы борьбы с неблагополучием</a:t>
          </a:r>
          <a:endParaRPr lang="ru-RU" sz="1400" kern="1200" dirty="0"/>
        </a:p>
      </dsp:txBody>
      <dsp:txXfrm>
        <a:off x="795500" y="3607822"/>
        <a:ext cx="2106833" cy="523656"/>
      </dsp:txXfrm>
    </dsp:sp>
    <dsp:sp modelId="{607831A6-A19C-46A8-90CC-A7E7E2D9821A}">
      <dsp:nvSpPr>
        <dsp:cNvPr id="0" name=""/>
        <dsp:cNvSpPr/>
      </dsp:nvSpPr>
      <dsp:spPr>
        <a:xfrm>
          <a:off x="167317" y="3010894"/>
          <a:ext cx="1003101" cy="100303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84BFD7-46AF-419D-B0E4-4E42B14A2782}">
      <dsp:nvSpPr>
        <dsp:cNvPr id="0" name=""/>
        <dsp:cNvSpPr/>
      </dsp:nvSpPr>
      <dsp:spPr>
        <a:xfrm>
          <a:off x="1681599" y="2444424"/>
          <a:ext cx="2163489" cy="58031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93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Методы социальной превенции</a:t>
          </a:r>
          <a:endParaRPr lang="ru-RU" sz="1400" kern="1200" dirty="0"/>
        </a:p>
      </dsp:txBody>
      <dsp:txXfrm>
        <a:off x="1709927" y="2472752"/>
        <a:ext cx="2106833" cy="523656"/>
      </dsp:txXfrm>
    </dsp:sp>
    <dsp:sp modelId="{3C7D7F9E-10FD-46EE-8D8C-B82C9CD27EB0}">
      <dsp:nvSpPr>
        <dsp:cNvPr id="0" name=""/>
        <dsp:cNvSpPr/>
      </dsp:nvSpPr>
      <dsp:spPr>
        <a:xfrm>
          <a:off x="1081744" y="1875825"/>
          <a:ext cx="1003101" cy="100303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7CDFE-D519-4B0B-B7E5-6938110CB178}">
      <dsp:nvSpPr>
        <dsp:cNvPr id="0" name=""/>
        <dsp:cNvSpPr/>
      </dsp:nvSpPr>
      <dsp:spPr>
        <a:xfrm rot="5400000">
          <a:off x="43848" y="229748"/>
          <a:ext cx="1047177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1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sp:txBody>
      <dsp:txXfrm rot="-5400000">
        <a:off x="263253" y="314529"/>
        <a:ext cx="608369" cy="438808"/>
      </dsp:txXfrm>
    </dsp:sp>
    <dsp:sp modelId="{6632E6F5-EDB5-4C6F-950B-FC0833752A4B}">
      <dsp:nvSpPr>
        <dsp:cNvPr id="0" name=""/>
        <dsp:cNvSpPr/>
      </dsp:nvSpPr>
      <dsp:spPr>
        <a:xfrm rot="5400000">
          <a:off x="2028674" y="-1057668"/>
          <a:ext cx="564914" cy="2879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latin typeface="Bookman Old Style" pitchFamily="18" charset="0"/>
            </a:rPr>
            <a:t>Диагностика психического и социального здоровья подростка</a:t>
          </a:r>
          <a:endParaRPr lang="ru-RU" sz="1300" kern="1200" dirty="0"/>
        </a:p>
      </dsp:txBody>
      <dsp:txXfrm rot="-5400000">
        <a:off x="871623" y="126960"/>
        <a:ext cx="2851441" cy="509760"/>
      </dsp:txXfrm>
    </dsp:sp>
    <dsp:sp modelId="{77557CDB-5C1A-47D6-A11C-FD703AF57E6D}">
      <dsp:nvSpPr>
        <dsp:cNvPr id="0" name=""/>
        <dsp:cNvSpPr/>
      </dsp:nvSpPr>
      <dsp:spPr>
        <a:xfrm rot="5400000">
          <a:off x="82362" y="1143687"/>
          <a:ext cx="970148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sp:txBody>
      <dsp:txXfrm rot="-5400000">
        <a:off x="263252" y="1266983"/>
        <a:ext cx="608369" cy="361779"/>
      </dsp:txXfrm>
    </dsp:sp>
    <dsp:sp modelId="{DADF6C31-140B-43A7-93E8-B0EC66B2EB07}">
      <dsp:nvSpPr>
        <dsp:cNvPr id="0" name=""/>
        <dsp:cNvSpPr/>
      </dsp:nvSpPr>
      <dsp:spPr>
        <a:xfrm rot="5400000">
          <a:off x="1660099" y="188166"/>
          <a:ext cx="564914" cy="2149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>
              <a:latin typeface="Bookman Old Style" pitchFamily="18" charset="0"/>
            </a:rPr>
            <a:t>  </a:t>
          </a:r>
          <a:r>
            <a:rPr lang="ru-RU" sz="1300" b="1" kern="1200" dirty="0">
              <a:latin typeface="Bookman Old Style" pitchFamily="18" charset="0"/>
            </a:rPr>
            <a:t>Анализ полученной информации</a:t>
          </a:r>
          <a:endParaRPr lang="ru-RU" sz="1300" kern="1200" dirty="0"/>
        </a:p>
      </dsp:txBody>
      <dsp:txXfrm rot="-5400000">
        <a:off x="868009" y="1007834"/>
        <a:ext cx="2121519" cy="509760"/>
      </dsp:txXfrm>
    </dsp:sp>
    <dsp:sp modelId="{CA502FF0-CAF6-4014-8B85-CDA5AF40DD01}">
      <dsp:nvSpPr>
        <dsp:cNvPr id="0" name=""/>
        <dsp:cNvSpPr/>
      </dsp:nvSpPr>
      <dsp:spPr>
        <a:xfrm rot="5400000">
          <a:off x="56376" y="2045098"/>
          <a:ext cx="1022121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3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sp:txBody>
      <dsp:txXfrm rot="-5400000">
        <a:off x="263253" y="2142407"/>
        <a:ext cx="608369" cy="413752"/>
      </dsp:txXfrm>
    </dsp:sp>
    <dsp:sp modelId="{F5905A2C-1DB7-47F4-8280-5B9753530DEC}">
      <dsp:nvSpPr>
        <dsp:cNvPr id="0" name=""/>
        <dsp:cNvSpPr/>
      </dsp:nvSpPr>
      <dsp:spPr>
        <a:xfrm rot="5400000">
          <a:off x="1649019" y="1055009"/>
          <a:ext cx="689257" cy="2234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Bookman Old Style" pitchFamily="18" charset="0"/>
            </a:rPr>
            <a:t>Разработка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Bookman Old Style" pitchFamily="18" charset="0"/>
            </a:rPr>
            <a:t>программы сопровождения </a:t>
          </a:r>
          <a:endParaRPr lang="ru-RU" sz="1300" kern="1200" dirty="0"/>
        </a:p>
      </dsp:txBody>
      <dsp:txXfrm rot="-5400000">
        <a:off x="876267" y="1861409"/>
        <a:ext cx="2201115" cy="621963"/>
      </dsp:txXfrm>
    </dsp:sp>
    <dsp:sp modelId="{D384CCB3-6025-467E-A845-46600EAB9AEE}">
      <dsp:nvSpPr>
        <dsp:cNvPr id="0" name=""/>
        <dsp:cNvSpPr/>
      </dsp:nvSpPr>
      <dsp:spPr>
        <a:xfrm rot="5400000">
          <a:off x="92266" y="2936606"/>
          <a:ext cx="950342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4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 </a:t>
          </a:r>
        </a:p>
      </dsp:txBody>
      <dsp:txXfrm rot="-5400000">
        <a:off x="263253" y="3069805"/>
        <a:ext cx="608369" cy="341973"/>
      </dsp:txXfrm>
    </dsp:sp>
    <dsp:sp modelId="{F36D053C-CF77-443E-A580-EFDEBC653162}">
      <dsp:nvSpPr>
        <dsp:cNvPr id="0" name=""/>
        <dsp:cNvSpPr/>
      </dsp:nvSpPr>
      <dsp:spPr>
        <a:xfrm rot="5400000">
          <a:off x="2028674" y="1649189"/>
          <a:ext cx="564914" cy="2879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latin typeface="Bookman Old Style" pitchFamily="18" charset="0"/>
            </a:rPr>
            <a:t>Консультирование </a:t>
          </a:r>
          <a:r>
            <a:rPr lang="ru-RU" sz="1300" b="1" kern="1200" dirty="0" smtClean="0">
              <a:latin typeface="Bookman Old Style" pitchFamily="18" charset="0"/>
            </a:rPr>
            <a:t>о </a:t>
          </a:r>
          <a:r>
            <a:rPr lang="ru-RU" sz="1300" b="1" kern="1200" dirty="0">
              <a:latin typeface="Bookman Old Style" pitchFamily="18" charset="0"/>
            </a:rPr>
            <a:t>путях решения проблемы</a:t>
          </a:r>
          <a:endParaRPr lang="ru-RU" sz="1300" kern="1200" dirty="0"/>
        </a:p>
      </dsp:txBody>
      <dsp:txXfrm rot="-5400000">
        <a:off x="871623" y="2833818"/>
        <a:ext cx="2851441" cy="509760"/>
      </dsp:txXfrm>
    </dsp:sp>
    <dsp:sp modelId="{510A0FA7-DD26-4F34-9B35-1086E17351D1}">
      <dsp:nvSpPr>
        <dsp:cNvPr id="0" name=""/>
        <dsp:cNvSpPr/>
      </dsp:nvSpPr>
      <dsp:spPr>
        <a:xfrm rot="5400000">
          <a:off x="132888" y="3751603"/>
          <a:ext cx="869098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F0000"/>
            </a:solidFill>
            <a:latin typeface="Bookman Old Style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sp:txBody>
      <dsp:txXfrm rot="-5400000">
        <a:off x="263253" y="3925424"/>
        <a:ext cx="608369" cy="260729"/>
      </dsp:txXfrm>
    </dsp:sp>
    <dsp:sp modelId="{2C84DA27-DC43-4C3B-BEBB-78AB979B524D}">
      <dsp:nvSpPr>
        <dsp:cNvPr id="0" name=""/>
        <dsp:cNvSpPr/>
      </dsp:nvSpPr>
      <dsp:spPr>
        <a:xfrm rot="5400000">
          <a:off x="2041025" y="2488985"/>
          <a:ext cx="564914" cy="2879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latin typeface="Bookman Old Style" pitchFamily="18" charset="0"/>
            </a:rPr>
            <a:t>Решение проблемы</a:t>
          </a:r>
        </a:p>
      </dsp:txBody>
      <dsp:txXfrm rot="-5400000">
        <a:off x="883974" y="3673614"/>
        <a:ext cx="2851441" cy="509760"/>
      </dsp:txXfrm>
    </dsp:sp>
    <dsp:sp modelId="{9C0BD9D3-2D3C-4D49-85F6-CD688A4CF192}">
      <dsp:nvSpPr>
        <dsp:cNvPr id="0" name=""/>
        <dsp:cNvSpPr/>
      </dsp:nvSpPr>
      <dsp:spPr>
        <a:xfrm rot="5400000">
          <a:off x="132888" y="4553514"/>
          <a:ext cx="869098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6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sp:txBody>
      <dsp:txXfrm rot="-5400000">
        <a:off x="263253" y="4727335"/>
        <a:ext cx="608369" cy="260729"/>
      </dsp:txXfrm>
    </dsp:sp>
    <dsp:sp modelId="{4E5A7FED-9EF5-476C-9C4B-941A91C98050}">
      <dsp:nvSpPr>
        <dsp:cNvPr id="0" name=""/>
        <dsp:cNvSpPr/>
      </dsp:nvSpPr>
      <dsp:spPr>
        <a:xfrm rot="5400000">
          <a:off x="1768949" y="3524450"/>
          <a:ext cx="619987" cy="24120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latin typeface="Bookman Old Style" pitchFamily="18" charset="0"/>
            </a:rPr>
            <a:t>Анализ полученных результатов </a:t>
          </a:r>
          <a:endParaRPr lang="ru-RU" sz="1300" kern="1200" dirty="0"/>
        </a:p>
      </dsp:txBody>
      <dsp:txXfrm rot="-5400000">
        <a:off x="872942" y="4450723"/>
        <a:ext cx="2381737" cy="559457"/>
      </dsp:txXfrm>
    </dsp:sp>
    <dsp:sp modelId="{D2EF3F86-89A9-46C8-A123-EA7D2AD16155}">
      <dsp:nvSpPr>
        <dsp:cNvPr id="0" name=""/>
        <dsp:cNvSpPr/>
      </dsp:nvSpPr>
      <dsp:spPr>
        <a:xfrm rot="5400000">
          <a:off x="132888" y="5327889"/>
          <a:ext cx="869098" cy="608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7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Bookman Old Style" pitchFamily="18" charset="0"/>
            </a:rPr>
            <a:t>этап</a:t>
          </a:r>
        </a:p>
      </dsp:txBody>
      <dsp:txXfrm rot="-5400000">
        <a:off x="263253" y="5501710"/>
        <a:ext cx="608369" cy="260729"/>
      </dsp:txXfrm>
    </dsp:sp>
    <dsp:sp modelId="{D51A5136-8639-4A32-BBD9-68EE43E7C135}">
      <dsp:nvSpPr>
        <dsp:cNvPr id="0" name=""/>
        <dsp:cNvSpPr/>
      </dsp:nvSpPr>
      <dsp:spPr>
        <a:xfrm rot="5400000">
          <a:off x="1886423" y="4179440"/>
          <a:ext cx="564914" cy="26359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latin typeface="Bookman Old Style" pitchFamily="18" charset="0"/>
            </a:rPr>
            <a:t>Прогноз дальнейшего развития подростка</a:t>
          </a:r>
        </a:p>
      </dsp:txBody>
      <dsp:txXfrm rot="-5400000">
        <a:off x="850889" y="5242552"/>
        <a:ext cx="2608407" cy="50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2BFF04-0731-405D-AE4F-5E5AEBC7F4DC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083D76-5AFF-48EA-B9A0-C91B05A51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65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90AC2-A1AD-4DFB-A20D-ED8094FE16E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91A13E-A0BC-4D4D-B0F3-308A3BDE2AA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D329A0-EBC9-4080-BEEB-7DE6085587B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27ECB9-7715-419B-BCE4-5DC3B62E4D9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1A13E-A0BC-4D4D-B0F3-308A3BDE2AA1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1A13E-A0BC-4D4D-B0F3-308A3BDE2AA1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1A13E-A0BC-4D4D-B0F3-308A3BDE2AA1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1A13E-A0BC-4D4D-B0F3-308A3BDE2AA1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F065-92FE-4836-A94B-F94C5E9A35BC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E178-A917-480E-B1F7-D9B4BA491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A235-7540-4453-BF7D-37F5FB74FBD2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FDE0-D486-45F8-9671-1C15DE1B0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7F91-E335-458F-A061-339D105BA90A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B100-F913-4EBC-9372-1C7C0F997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1735-812A-44A6-9D08-5BF75270C1F3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1950-CE1E-4A5E-A4E3-CCA1F4DA9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3263-30B5-4A9E-A53F-FAFB900F00B8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36B0-2447-43BC-A70F-998EC4D12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55B9-5C29-48F6-BF2E-2FDBC6C52871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4682B-0659-410F-BFF5-8488D6EAA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1114-B9A5-499D-B981-BEACC3345C54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4D68-810E-4DE4-9005-085957C9B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8B7C-2998-48D6-B7CB-EEBCD15F85CA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DCAB-4895-47A4-9592-35EE879EF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1177D-2961-41A9-90E3-01A2ABAFD056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2DC2-F69C-44A1-B210-2900E5504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DD60-8C40-420B-9F33-7AA76D44A81D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0105-CD69-438F-94B2-D17D0ABAC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E432-36B5-4906-855C-900268E5B60E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88BCF-BCEE-459D-B882-19D9D70AA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8A4DA9-593D-4645-A572-6726A41CCAC0}" type="datetimeFigureOut">
              <a:rPr lang="ru-RU"/>
              <a:pPr>
                <a:defRPr/>
              </a:pPr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7BC549-3D3A-4A01-B6E1-71B2C4B94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2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http://s18.rimg.info/d2a52dd7bb8c929f2154b971c99b34f2.gif" TargetMode="External"/><Relationship Id="rId3" Type="http://schemas.openxmlformats.org/officeDocument/2006/relationships/slide" Target="slide2.xml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miles.33b.ru/smile.148551.htm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" Target="slide2.xml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3.xml"/><Relationship Id="rId11" Type="http://schemas.openxmlformats.org/officeDocument/2006/relationships/image" Target="http://im2-tub.yandex.net/i?id=28470396&amp;tov=2" TargetMode="External"/><Relationship Id="rId5" Type="http://schemas.openxmlformats.org/officeDocument/2006/relationships/diagramData" Target="../diagrams/data3.xml"/><Relationship Id="rId10" Type="http://schemas.openxmlformats.org/officeDocument/2006/relationships/image" Target="../media/image10.jpeg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http://s12.rimg.info/17cf4c75a7617f6dc9951553ed8d0d2a.gif" TargetMode="External"/><Relationship Id="rId3" Type="http://schemas.openxmlformats.org/officeDocument/2006/relationships/slide" Target="slide2.xml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miles.33b.ru/smile.110005.htm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psylist.net/pedagogika/00204.htm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hyperlink" Target="http://revolution.allbest.ru/sociology/00126505_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21"/>
          <p:cNvGrpSpPr>
            <a:grpSpLocks/>
          </p:cNvGrpSpPr>
          <p:nvPr/>
        </p:nvGrpSpPr>
        <p:grpSpPr bwMode="auto">
          <a:xfrm>
            <a:off x="1221849" y="207985"/>
            <a:ext cx="3878263" cy="6492875"/>
            <a:chOff x="1151155" y="-206193"/>
            <a:chExt cx="3878672" cy="6492713"/>
          </a:xfrm>
          <a:effectLst>
            <a:outerShdw blurRad="50800" dist="38100" dir="13500000" algn="br" rotWithShape="0">
              <a:srgbClr val="002060">
                <a:alpha val="74000"/>
              </a:srgbClr>
            </a:outerShdw>
          </a:effectLst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6177" y="6057919"/>
              <a:ext cx="357178" cy="10002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51155" y="-206193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432653" y="901767"/>
              <a:ext cx="2651205" cy="1035432"/>
            </a:xfrm>
            <a:prstGeom prst="rect">
              <a:avLst/>
            </a:prstGeom>
            <a:noFill/>
          </p:spPr>
          <p:txBody>
            <a:bodyPr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397024" y="381316"/>
            <a:ext cx="4746975" cy="1470025"/>
          </a:xfrm>
          <a:effectLst/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0" endPos="45500" dir="5400000" sy="-100000" algn="bl" rotWithShape="0"/>
                </a:effectLst>
              </a:rPr>
              <a:t>МБОУСОШ </a:t>
            </a:r>
            <a:b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0" endPos="45500" dir="5400000" sy="-100000" algn="bl" rotWithShape="0"/>
                </a:effectLst>
              </a:rPr>
            </a:b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0" endPos="45500" dir="5400000" sy="-100000" algn="bl" rotWithShape="0"/>
                </a:effectLst>
              </a:rPr>
              <a:t>п. Пионерский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0" endPos="45500" dir="5400000" sy="-100000" algn="bl" rotWithShape="0"/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429264"/>
            <a:ext cx="2438348" cy="66913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 rot="20617458">
            <a:off x="1340391" y="1991918"/>
            <a:ext cx="38078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Социально-педагогические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основы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профилактики </a:t>
            </a:r>
            <a:endParaRPr lang="ru-RU" sz="2400" b="1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девиантного  поведения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несовершеннолетних </a:t>
            </a:r>
            <a:endParaRPr lang="ru-RU" sz="2400" b="1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условиях введения </a:t>
            </a:r>
            <a:endParaRPr lang="ru-RU" sz="2400" b="1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ФГОС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второго поколения</a:t>
            </a:r>
            <a:endParaRPr lang="ru-RU" sz="24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7545">
            <a:off x="1188740" y="1218975"/>
            <a:ext cx="3152775" cy="84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Заголовок 7"/>
          <p:cNvSpPr txBox="1">
            <a:spLocks/>
          </p:cNvSpPr>
          <p:nvPr/>
        </p:nvSpPr>
        <p:spPr bwMode="auto">
          <a:xfrm>
            <a:off x="5715008" y="4071942"/>
            <a:ext cx="314327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Социальный педагог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0" endPos="45500" dir="5400000" sy="-100000" algn="bl" rotWithShape="0"/>
                </a:effectLst>
                <a:latin typeface="+mj-lt"/>
                <a:ea typeface="+mj-ea"/>
                <a:cs typeface="+mj-cs"/>
              </a:rPr>
              <a:t>Кочеткова Н.В.</a:t>
            </a:r>
            <a:endParaRPr kumimoji="0" lang="ru-RU" sz="24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7"/>
          <p:cNvSpPr txBox="1">
            <a:spLocks/>
          </p:cNvSpPr>
          <p:nvPr/>
        </p:nvSpPr>
        <p:spPr bwMode="auto">
          <a:xfrm>
            <a:off x="6858016" y="6072206"/>
            <a:ext cx="1581161" cy="62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2013 г.</a:t>
            </a:r>
            <a:endParaRPr kumimoji="0" lang="ru-RU" sz="24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17"/>
          <p:cNvGrpSpPr>
            <a:grpSpLocks/>
          </p:cNvGrpSpPr>
          <p:nvPr/>
        </p:nvGrpSpPr>
        <p:grpSpPr bwMode="auto">
          <a:xfrm>
            <a:off x="241299" y="310356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Книга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488" y="1679575"/>
            <a:ext cx="3857625" cy="46482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i="1" u="sng" cap="small" dirty="0" smtClean="0">
                <a:latin typeface="Bookman Old Style" pitchFamily="18" charset="0"/>
                <a:ea typeface="Times New Roman"/>
              </a:rPr>
              <a:t>Федеральный   государственный </a:t>
            </a:r>
            <a:r>
              <a:rPr lang="ru-RU" sz="1600" b="1" i="1" u="sng" cap="small" dirty="0">
                <a:latin typeface="Bookman Old Style" pitchFamily="18" charset="0"/>
                <a:ea typeface="Times New Roman"/>
              </a:rPr>
              <a:t>образовательный </a:t>
            </a:r>
            <a:r>
              <a:rPr lang="ru-RU" sz="1600" b="1" i="1" u="sng" cap="small" dirty="0" smtClean="0">
                <a:latin typeface="Bookman Old Style" pitchFamily="18" charset="0"/>
                <a:ea typeface="Times New Roman"/>
              </a:rPr>
              <a:t>  стандарт   второго </a:t>
            </a:r>
            <a:r>
              <a:rPr lang="ru-RU" sz="1600" b="1" i="1" u="sng" cap="small" dirty="0">
                <a:latin typeface="Bookman Old Style" pitchFamily="18" charset="0"/>
                <a:ea typeface="Times New Roman"/>
              </a:rPr>
              <a:t>поколения - </a:t>
            </a:r>
            <a:r>
              <a:rPr lang="en-US" sz="1600" b="1" i="1" u="sng" cap="small" dirty="0" smtClean="0">
                <a:latin typeface="Bookman Old Style" pitchFamily="18" charset="0"/>
                <a:ea typeface="Times New Roman"/>
              </a:rPr>
              <a:t> </a:t>
            </a:r>
            <a:endParaRPr lang="ru-RU" sz="1600" b="1" i="1" u="sng" cap="small" dirty="0" smtClean="0">
              <a:latin typeface="Bookman Old Style" pitchFamily="18" charset="0"/>
              <a:ea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cap="small" dirty="0" smtClean="0">
                <a:latin typeface="Bookman Old Style" pitchFamily="18" charset="0"/>
                <a:ea typeface="Times New Roman"/>
              </a:rPr>
              <a:t>это социальная </a:t>
            </a:r>
            <a:r>
              <a:rPr lang="ru-RU" sz="1600" cap="small" dirty="0">
                <a:latin typeface="Bookman Old Style" pitchFamily="18" charset="0"/>
                <a:ea typeface="Times New Roman"/>
              </a:rPr>
              <a:t>норма, общественный договор между тремя субъектами</a:t>
            </a:r>
            <a:r>
              <a:rPr lang="ru-RU" sz="1600" cap="small" dirty="0" smtClean="0">
                <a:latin typeface="Bookman Old Style" pitchFamily="18" charset="0"/>
                <a:ea typeface="Times New Roman"/>
              </a:rPr>
              <a:t>: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1600" cap="small" dirty="0" smtClean="0">
                <a:latin typeface="Bookman Old Style" pitchFamily="18" charset="0"/>
                <a:ea typeface="Times New Roman"/>
              </a:rPr>
              <a:t>семьей</a:t>
            </a:r>
            <a:r>
              <a:rPr lang="ru-RU" sz="1600" cap="small" dirty="0">
                <a:latin typeface="Bookman Old Style" pitchFamily="18" charset="0"/>
                <a:ea typeface="Times New Roman"/>
              </a:rPr>
              <a:t>, </a:t>
            </a:r>
            <a:endParaRPr lang="ru-RU" sz="1600" cap="small" dirty="0" smtClean="0">
              <a:latin typeface="Bookman Old Style" pitchFamily="18" charset="0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1600" cap="small" dirty="0" smtClean="0">
                <a:latin typeface="Bookman Old Style" pitchFamily="18" charset="0"/>
                <a:ea typeface="Times New Roman"/>
              </a:rPr>
              <a:t>обществом,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1600" cap="small" dirty="0" smtClean="0">
                <a:latin typeface="Bookman Old Style" pitchFamily="18" charset="0"/>
                <a:ea typeface="Times New Roman"/>
              </a:rPr>
              <a:t>государством</a:t>
            </a:r>
            <a:r>
              <a:rPr lang="ru-RU" sz="1600" cap="small" dirty="0">
                <a:latin typeface="Bookman Old Style" pitchFamily="18" charset="0"/>
                <a:ea typeface="Times New Roman"/>
              </a:rPr>
              <a:t>.</a:t>
            </a:r>
            <a:endParaRPr lang="ru-RU" sz="1600" b="1" i="1" cap="small" dirty="0">
              <a:latin typeface="Bookman Old Style" pitchFamily="18" charset="0"/>
              <a:ea typeface="Times New Roman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355977" y="571500"/>
            <a:ext cx="4243512" cy="5888038"/>
          </a:xfrm>
        </p:spPr>
        <p:txBody>
          <a:bodyPr rtlCol="0">
            <a:noAutofit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latin typeface="Bookman Old Style" pitchFamily="18" charset="0"/>
                <a:ea typeface="Times New Roman"/>
              </a:rPr>
              <a:t>В чем отличие новых стандартов от ныне действующих? </a:t>
            </a:r>
            <a:endParaRPr lang="ru-RU" sz="1600" b="1" dirty="0" smtClean="0">
              <a:latin typeface="Bookman Old Style" pitchFamily="18" charset="0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Bookman Old Style" pitchFamily="18" charset="0"/>
                <a:ea typeface="Times New Roman"/>
              </a:rPr>
              <a:t>     Принципиальное </a:t>
            </a:r>
            <a:r>
              <a:rPr lang="ru-RU" sz="1600" dirty="0">
                <a:latin typeface="Bookman Old Style" pitchFamily="18" charset="0"/>
                <a:ea typeface="Times New Roman"/>
              </a:rPr>
              <a:t>отличие новых стандартов заключается в том, что </a:t>
            </a:r>
            <a:r>
              <a:rPr lang="ru-RU" sz="1600" b="1" u="sng" dirty="0">
                <a:solidFill>
                  <a:srgbClr val="FF0000"/>
                </a:solidFill>
                <a:latin typeface="Bookman Old Style" pitchFamily="18" charset="0"/>
                <a:ea typeface="Times New Roman"/>
              </a:rPr>
              <a:t>целью является не предметный, </a:t>
            </a:r>
            <a:endParaRPr lang="ru-RU" sz="1600" b="1" u="sng" dirty="0" smtClean="0">
              <a:solidFill>
                <a:srgbClr val="FF0000"/>
              </a:solidFill>
              <a:latin typeface="Bookman Old Style" pitchFamily="18" charset="0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u="sng" dirty="0" smtClean="0">
                <a:solidFill>
                  <a:srgbClr val="FF0000"/>
                </a:solidFill>
                <a:latin typeface="Bookman Old Style" pitchFamily="18" charset="0"/>
                <a:ea typeface="Times New Roman"/>
              </a:rPr>
              <a:t>а </a:t>
            </a:r>
            <a:r>
              <a:rPr lang="ru-RU" sz="1600" b="1" u="sng" dirty="0">
                <a:solidFill>
                  <a:srgbClr val="FF0000"/>
                </a:solidFill>
                <a:latin typeface="Bookman Old Style" pitchFamily="18" charset="0"/>
                <a:ea typeface="Times New Roman"/>
              </a:rPr>
              <a:t>личностный результат. </a:t>
            </a:r>
            <a:endParaRPr lang="ru-RU" sz="1600" b="1" u="sng" dirty="0" smtClean="0">
              <a:solidFill>
                <a:srgbClr val="FF0000"/>
              </a:solidFill>
              <a:latin typeface="Bookman Old Style" pitchFamily="18" charset="0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solidFill>
                  <a:srgbClr val="FF0000"/>
                </a:solidFill>
                <a:latin typeface="Bookman Old Style" pitchFamily="18" charset="0"/>
                <a:ea typeface="Times New Roman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  <a:ea typeface="Times New Roman"/>
              </a:rPr>
              <a:t>     </a:t>
            </a:r>
            <a:r>
              <a:rPr lang="ru-RU" sz="1600" dirty="0" smtClean="0">
                <a:latin typeface="Bookman Old Style" pitchFamily="18" charset="0"/>
                <a:ea typeface="Times New Roman"/>
              </a:rPr>
              <a:t>Важна</a:t>
            </a:r>
            <a:r>
              <a:rPr lang="ru-RU" sz="1600" dirty="0">
                <a:latin typeface="Bookman Old Style" pitchFamily="18" charset="0"/>
                <a:ea typeface="Times New Roman"/>
              </a:rPr>
              <a:t>, прежде всего, личность самого ребенка и происходящие с ней в процессе обучения изменения, а не сумма знаний, накопленная за время обучения в школе.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398" y="764704"/>
            <a:ext cx="2228553" cy="61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331" y="5229200"/>
            <a:ext cx="1802622" cy="1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964909" y="612775"/>
            <a:ext cx="3744115" cy="5715000"/>
          </a:xfrm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Bookman Old Style" pitchFamily="18" charset="0"/>
                <a:ea typeface="Times New Roman"/>
              </a:rPr>
              <a:t>Сопровож</a:t>
            </a:r>
            <a:r>
              <a:rPr lang="ru-RU" sz="1800" b="1" dirty="0" smtClean="0">
                <a:latin typeface="Bookman Old Style" pitchFamily="18" charset="0"/>
                <a:ea typeface="Calibri"/>
                <a:cs typeface="Times New Roman"/>
              </a:rPr>
              <a:t>дение </a:t>
            </a:r>
            <a:r>
              <a:rPr lang="ru-RU" sz="1800" dirty="0" smtClean="0">
                <a:latin typeface="Bookman Old Style" pitchFamily="18" charset="0"/>
                <a:ea typeface="Calibri"/>
                <a:cs typeface="Times New Roman"/>
              </a:rPr>
              <a:t>–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Bookman Old Style" pitchFamily="18" charset="0"/>
                <a:ea typeface="Calibri"/>
                <a:cs typeface="Times New Roman"/>
              </a:rPr>
              <a:t>действие </a:t>
            </a:r>
            <a:r>
              <a:rPr lang="ru-RU" sz="1800" dirty="0">
                <a:latin typeface="Bookman Old Style" pitchFamily="18" charset="0"/>
                <a:ea typeface="Calibri"/>
                <a:cs typeface="Times New Roman"/>
              </a:rPr>
              <a:t>по глаголу «сопровождать» - «провожать, идти вместе с кем-либо для проводов».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>
                <a:solidFill>
                  <a:prstClr val="black"/>
                </a:solidFill>
                <a:latin typeface="Bookman Old Style" pitchFamily="18" charset="0"/>
                <a:ea typeface="Times New Roman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Bookman Old Style" pitchFamily="18" charset="0"/>
                <a:ea typeface="Times New Roman"/>
              </a:rPr>
              <a:t>Толковый словарь В.И. </a:t>
            </a:r>
            <a:r>
              <a:rPr lang="ru-RU" sz="1600" i="1" dirty="0" smtClean="0">
                <a:solidFill>
                  <a:prstClr val="black"/>
                </a:solidFill>
                <a:latin typeface="Bookman Old Style" pitchFamily="18" charset="0"/>
                <a:ea typeface="Times New Roman"/>
              </a:rPr>
              <a:t>Даля</a:t>
            </a:r>
            <a:endParaRPr lang="ru-RU" sz="160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3" y="592969"/>
            <a:ext cx="287029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3566961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latin typeface="Bookman Old Style" pitchFamily="18" charset="0"/>
                <a:ea typeface="Times New Roman"/>
              </a:rPr>
              <a:t>        Введение </a:t>
            </a:r>
            <a:r>
              <a:rPr lang="ru-RU" sz="1800" dirty="0">
                <a:latin typeface="Bookman Old Style" pitchFamily="18" charset="0"/>
                <a:ea typeface="Times New Roman"/>
              </a:rPr>
              <a:t>ФГОС требует создания в образовательном учреждении инновационной деятельности по всем направлениям своего </a:t>
            </a:r>
            <a:r>
              <a:rPr lang="ru-RU" sz="1800" dirty="0" smtClean="0">
                <a:latin typeface="Bookman Old Style" pitchFamily="18" charset="0"/>
                <a:ea typeface="Times New Roman"/>
              </a:rPr>
              <a:t>функционирования</a:t>
            </a:r>
            <a:r>
              <a:rPr lang="ru-RU" sz="1800" dirty="0">
                <a:latin typeface="Bookman Old Style" pitchFamily="18" charset="0"/>
                <a:ea typeface="Times New Roman"/>
              </a:rPr>
              <a:t>. </a:t>
            </a:r>
            <a:endParaRPr lang="ru-RU" sz="1800" dirty="0" smtClean="0">
              <a:latin typeface="Bookman Old Style" pitchFamily="18" charset="0"/>
              <a:ea typeface="Times New Roman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Bookman Old Style" pitchFamily="18" charset="0"/>
                <a:ea typeface="Times New Roman"/>
              </a:rPr>
              <a:t>        Новое </a:t>
            </a:r>
            <a:r>
              <a:rPr lang="ru-RU" sz="1800" dirty="0">
                <a:latin typeface="Bookman Old Style" pitchFamily="18" charset="0"/>
                <a:ea typeface="Times New Roman"/>
              </a:rPr>
              <a:t>качество работы социального педагога должно быть связано с процессом </a:t>
            </a:r>
            <a:r>
              <a:rPr lang="ru-RU" sz="1800" b="1" dirty="0">
                <a:latin typeface="Bookman Old Style" pitchFamily="18" charset="0"/>
                <a:ea typeface="Times New Roman"/>
              </a:rPr>
              <a:t>«социального сопровождения». 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itchFamily="18" charset="0"/>
                <a:ea typeface="Times New Roman"/>
              </a:rPr>
              <a:t>       Такое положение максимально приближено к содержанию термина «педагог», существующее с древних времен. </a:t>
            </a:r>
          </a:p>
          <a:p>
            <a:pPr marL="0" indent="0" algn="ctr">
              <a:buNone/>
            </a:pPr>
            <a:endParaRPr lang="ru-RU" sz="2400" dirty="0" smtClean="0">
              <a:latin typeface="Times New Roman"/>
              <a:ea typeface="Times New Roman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040" y="4509120"/>
            <a:ext cx="163314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17"/>
          <p:cNvGrpSpPr>
            <a:grpSpLocks/>
          </p:cNvGrpSpPr>
          <p:nvPr/>
        </p:nvGrpSpPr>
        <p:grpSpPr bwMode="auto">
          <a:xfrm>
            <a:off x="265511" y="326805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123728" y="620688"/>
            <a:ext cx="5616624" cy="98903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Социально – педагогическое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сопровождение</a:t>
            </a:r>
            <a:b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endParaRPr lang="ru-RU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462" name="Содержимое 15"/>
          <p:cNvSpPr>
            <a:spLocks noGrp="1"/>
          </p:cNvSpPr>
          <p:nvPr>
            <p:ph sz="half" idx="2"/>
          </p:nvPr>
        </p:nvSpPr>
        <p:spPr>
          <a:xfrm>
            <a:off x="4813300" y="1916831"/>
            <a:ext cx="3895725" cy="4410943"/>
          </a:xfrm>
        </p:spPr>
        <p:txBody>
          <a:bodyPr/>
          <a:lstStyle/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buFont typeface="Arial" charset="0"/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2827767646"/>
              </p:ext>
            </p:extLst>
          </p:nvPr>
        </p:nvGraphicFramePr>
        <p:xfrm>
          <a:off x="619125" y="1309244"/>
          <a:ext cx="7747000" cy="5000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24" y="439518"/>
            <a:ext cx="1121044" cy="133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Times New Roman"/>
                  <a:ea typeface="Times New Roman"/>
                </a:rPr>
                <a:t>При успешной реализации данных мер обозначается четкий переход от методов борьбы с неблагополучием к методам социальной превенции.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4831699"/>
              </p:ext>
            </p:extLst>
          </p:nvPr>
        </p:nvGraphicFramePr>
        <p:xfrm>
          <a:off x="529819" y="1024930"/>
          <a:ext cx="4012406" cy="553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8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656132"/>
            <a:ext cx="534814" cy="64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49" y="836712"/>
            <a:ext cx="226825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714877" y="1052736"/>
            <a:ext cx="40147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Bookman Old Style" pitchFamily="18" charset="0"/>
                <a:ea typeface="Times New Roman"/>
              </a:rPr>
              <a:t>При успешной реализации </a:t>
            </a:r>
            <a:r>
              <a:rPr lang="ru-RU" b="1" dirty="0" smtClean="0">
                <a:latin typeface="Bookman Old Style" pitchFamily="18" charset="0"/>
                <a:ea typeface="Times New Roman"/>
              </a:rPr>
              <a:t> социально – педагогического сопровождения обозначается четкий переход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</a:rPr>
              <a:t>от </a:t>
            </a:r>
            <a:r>
              <a:rPr lang="ru-RU" b="1" dirty="0">
                <a:latin typeface="Bookman Old Style" pitchFamily="18" charset="0"/>
                <a:ea typeface="Times New Roman"/>
              </a:rPr>
              <a:t>методов борьбы с неблагополучием </a:t>
            </a:r>
            <a:endParaRPr lang="ru-RU" b="1" dirty="0" smtClean="0">
              <a:latin typeface="Bookman Old Style" pitchFamily="18" charset="0"/>
              <a:ea typeface="Times New Roman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</a:rPr>
              <a:t>к </a:t>
            </a:r>
            <a:r>
              <a:rPr lang="ru-RU" b="1" dirty="0">
                <a:latin typeface="Bookman Old Style" pitchFamily="18" charset="0"/>
                <a:ea typeface="Times New Roman"/>
              </a:rPr>
              <a:t>методам социальной </a:t>
            </a:r>
            <a:r>
              <a:rPr lang="ru-RU" b="1" dirty="0" smtClean="0">
                <a:latin typeface="Bookman Old Style" pitchFamily="18" charset="0"/>
                <a:ea typeface="Times New Roman"/>
              </a:rPr>
              <a:t>превенции  </a:t>
            </a:r>
            <a:r>
              <a:rPr lang="ru-RU" sz="1600" dirty="0" smtClean="0">
                <a:latin typeface="Bookman Old Style" pitchFamily="18" charset="0"/>
                <a:ea typeface="Times New Roman"/>
              </a:rPr>
              <a:t>(</a:t>
            </a:r>
            <a:r>
              <a:rPr lang="ru-RU" sz="1600" i="1" dirty="0" smtClean="0">
                <a:latin typeface="Bookman Old Style" pitchFamily="18" charset="0"/>
              </a:rPr>
              <a:t>предупреждение </a:t>
            </a:r>
            <a:r>
              <a:rPr lang="ru-RU" sz="1600" i="1" dirty="0">
                <a:latin typeface="Bookman Old Style" pitchFamily="18" charset="0"/>
              </a:rPr>
              <a:t>совершения </a:t>
            </a:r>
            <a:r>
              <a:rPr lang="ru-RU" sz="1600" i="1" dirty="0" smtClean="0">
                <a:latin typeface="Bookman Old Style" pitchFamily="18" charset="0"/>
              </a:rPr>
              <a:t>преступлений несовершеннолетними, склонными </a:t>
            </a:r>
            <a:r>
              <a:rPr lang="ru-RU" sz="1600" i="1" dirty="0">
                <a:latin typeface="Bookman Old Style" pitchFamily="18" charset="0"/>
              </a:rPr>
              <a:t>к </a:t>
            </a:r>
            <a:r>
              <a:rPr lang="ru-RU" sz="1600" i="1" dirty="0" smtClean="0">
                <a:latin typeface="Bookman Old Style" pitchFamily="18" charset="0"/>
              </a:rPr>
              <a:t>противоправным поступкам)</a:t>
            </a:r>
            <a:r>
              <a:rPr lang="ru-RU" sz="1600" dirty="0" smtClean="0">
                <a:latin typeface="Bookman Old Style" pitchFamily="18" charset="0"/>
                <a:ea typeface="Times New Roman"/>
              </a:rPr>
              <a:t>.</a:t>
            </a:r>
            <a:endParaRPr lang="ru-RU" sz="1600" dirty="0">
              <a:effectLst/>
              <a:latin typeface="Bookman Old Style" pitchFamily="18" charset="0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64909" y="470370"/>
            <a:ext cx="3525626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</a:rPr>
              <a:t>Рекомендации специалистов:</a:t>
            </a:r>
            <a:endParaRPr lang="ru-RU" sz="28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604043" y="1628800"/>
            <a:ext cx="3751263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latin typeface="Bookman Old Style" pitchFamily="18" charset="0"/>
                <a:ea typeface="Times New Roman"/>
              </a:rPr>
              <a:t>   </a:t>
            </a:r>
            <a:r>
              <a:rPr lang="ru-RU" sz="1800" b="1" dirty="0" smtClean="0">
                <a:latin typeface="Bookman Old Style" pitchFamily="18" charset="0"/>
                <a:ea typeface="Times New Roman"/>
              </a:rPr>
              <a:t>Индивидуализация образования подростков с девиантным поведением реализуется через:</a:t>
            </a: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Bookman Old Style" pitchFamily="18" charset="0"/>
                <a:ea typeface="Times New Roman"/>
              </a:rPr>
              <a:t>выявление причин девиантности, определение возможностей включения в различные виды деятельности;</a:t>
            </a:r>
          </a:p>
          <a:p>
            <a:pPr marL="0" indent="0">
              <a:buNone/>
            </a:pPr>
            <a:endParaRPr lang="ru-RU" sz="1600" dirty="0" smtClean="0">
              <a:latin typeface="Bookman Old Style" pitchFamily="18" charset="0"/>
              <a:ea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Bookman Old Style" pitchFamily="18" charset="0"/>
                <a:ea typeface="Times New Roman"/>
              </a:rPr>
              <a:t>раскрытие по</a:t>
            </a:r>
            <a:r>
              <a:rPr lang="ru-RU" sz="1600" dirty="0">
                <a:latin typeface="Bookman Old Style" pitchFamily="18" charset="0"/>
                <a:ea typeface="Times New Roman"/>
              </a:rPr>
              <a:t>тенциалов</a:t>
            </a:r>
          </a:p>
          <a:p>
            <a:pPr marL="361950" indent="-95250">
              <a:buNone/>
            </a:pPr>
            <a:r>
              <a:rPr lang="ru-RU" sz="1600" dirty="0" smtClean="0">
                <a:latin typeface="Bookman Old Style" pitchFamily="18" charset="0"/>
                <a:ea typeface="Times New Roman"/>
              </a:rPr>
              <a:t> личности во внеучебной           деятельности, предоставление возможности для самореализации и самораскрытия (с помощью педагогов доп. образования). </a:t>
            </a: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3" y="592969"/>
            <a:ext cx="287029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Заголовок 6"/>
          <p:cNvSpPr txBox="1">
            <a:spLocks/>
          </p:cNvSpPr>
          <p:nvPr/>
        </p:nvSpPr>
        <p:spPr bwMode="auto">
          <a:xfrm>
            <a:off x="4969075" y="1385058"/>
            <a:ext cx="3760587" cy="45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" marR="17780" indent="173355" algn="just">
              <a:spcBef>
                <a:spcPts val="2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1. 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Если не знаете, как </a:t>
            </a: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взаимодействовать </a:t>
            </a:r>
            <a:r>
              <a:rPr lang="ru-RU" sz="2000" b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с 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подростком, остановитесь! </a:t>
            </a:r>
            <a:endParaRPr lang="ru-RU" sz="2000" dirty="0">
              <a:solidFill>
                <a:srgbClr val="000000"/>
              </a:solidFill>
              <a:latin typeface="Gabriola" pitchFamily="82" charset="0"/>
              <a:ea typeface="Times New Roman"/>
              <a:cs typeface="Times New Roman" pitchFamily="18" charset="0"/>
            </a:endParaRPr>
          </a:p>
          <a:p>
            <a:pPr marL="5715" marR="2540" indent="16764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2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. Устраняйте из вашего общения </a:t>
            </a:r>
            <a:r>
              <a:rPr lang="ru-RU" sz="2000" b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подростком 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те способы или формы </a:t>
            </a: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воздействия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, которые вызывают у них протест или негативную реакцию.</a:t>
            </a:r>
            <a:r>
              <a:rPr lang="ru-RU" sz="2000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0000"/>
              </a:solidFill>
              <a:latin typeface="Gabriola" pitchFamily="82" charset="0"/>
              <a:ea typeface="Times New Roman"/>
              <a:cs typeface="Times New Roman" pitchFamily="18" charset="0"/>
            </a:endParaRPr>
          </a:p>
          <a:p>
            <a:pPr marL="5715" marR="2540" indent="16764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З.Соблюдайте 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принцип </a:t>
            </a: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сотрудничества </a:t>
            </a:r>
            <a:r>
              <a:rPr lang="ru-RU" sz="2000" b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с 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подростком.</a:t>
            </a:r>
            <a:r>
              <a:rPr lang="ru-RU" sz="2000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0000"/>
              </a:solidFill>
              <a:latin typeface="Gabriola" pitchFamily="82" charset="0"/>
              <a:ea typeface="Times New Roman"/>
              <a:cs typeface="Times New Roman" pitchFamily="18" charset="0"/>
            </a:endParaRPr>
          </a:p>
          <a:p>
            <a:pPr marL="5715" marR="2540" indent="16764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4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. Не фиксируйте внимание подростка на его неудачах.</a:t>
            </a:r>
            <a:r>
              <a:rPr lang="ru-RU" sz="2000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0000"/>
              </a:solidFill>
              <a:latin typeface="Gabriola" pitchFamily="82" charset="0"/>
              <a:ea typeface="Times New Roman"/>
              <a:cs typeface="Times New Roman" pitchFamily="18" charset="0"/>
            </a:endParaRPr>
          </a:p>
          <a:p>
            <a:pPr marL="5715" marR="2540" indent="16764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5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. Не сравнивайте подростка </a:t>
            </a:r>
            <a:r>
              <a:rPr lang="ru-RU" sz="2000" b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с </a:t>
            </a:r>
            <a:r>
              <a:rPr lang="ru-RU" sz="2000" b="1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кем-либо ни в положительном, ни в отрицательном аспектах</a:t>
            </a:r>
            <a:r>
              <a:rPr lang="ru-RU" sz="2000" i="1" dirty="0">
                <a:solidFill>
                  <a:srgbClr val="000000"/>
                </a:solidFill>
                <a:latin typeface="Gabriola" pitchFamily="82" charset="0"/>
                <a:ea typeface="Times New Roman"/>
                <a:cs typeface="Times New Roman" pitchFamily="18" charset="0"/>
              </a:rPr>
              <a:t>. </a:t>
            </a:r>
            <a:endParaRPr lang="ru-RU" sz="2000" dirty="0">
              <a:solidFill>
                <a:srgbClr val="000000"/>
              </a:solidFill>
              <a:effectLst/>
              <a:latin typeface="Gabriola" pitchFamily="82" charset="0"/>
              <a:ea typeface="Times New Roman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5629399"/>
            <a:ext cx="5365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http://s18.rimg.info/d2a52dd7bb8c929f2154b971c99b34f2.gif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3857620" y="5286388"/>
            <a:ext cx="76041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29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429124" y="470370"/>
            <a:ext cx="4061411" cy="5887588"/>
          </a:xfrm>
        </p:spPr>
        <p:txBody>
          <a:bodyPr/>
          <a:lstStyle/>
          <a:p>
            <a:endParaRPr lang="ru-RU" sz="28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604043" y="1628800"/>
            <a:ext cx="3751263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latin typeface="Bookman Old Style" pitchFamily="18" charset="0"/>
                <a:ea typeface="Times New Roman"/>
              </a:rPr>
              <a:t>   </a:t>
            </a: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Bookman Old Style" pitchFamily="18" charset="0"/>
                <a:ea typeface="Times New Roman"/>
              </a:rPr>
              <a:t>Основные этапы 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Bookman Old Style" pitchFamily="18" charset="0"/>
                <a:ea typeface="Times New Roman"/>
              </a:rPr>
              <a:t>процесса сопровождения подростков с девиантным поведением</a:t>
            </a: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3" y="592969"/>
            <a:ext cx="287029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9" name="Схема 28"/>
          <p:cNvGraphicFramePr/>
          <p:nvPr/>
        </p:nvGraphicFramePr>
        <p:xfrm>
          <a:off x="4643438" y="571480"/>
          <a:ext cx="4095757" cy="6076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0" name="Picture 2" descr="http://im2-tub.yandex.net/i?id=28470396&amp;tov=2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1500166" y="4071942"/>
            <a:ext cx="2000264" cy="1483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4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714876" y="928670"/>
            <a:ext cx="3857652" cy="4887456"/>
          </a:xfrm>
        </p:spPr>
        <p:txBody>
          <a:bodyPr/>
          <a:lstStyle/>
          <a:p>
            <a:pPr marL="0" indent="0" algn="l"/>
            <a:r>
              <a:rPr lang="ru-RU" sz="1600" b="1" dirty="0" smtClean="0">
                <a:latin typeface="Bookman Old Style" pitchFamily="18" charset="0"/>
              </a:rPr>
              <a:t>- Комплексные социальные программы работы с детьми, </a:t>
            </a:r>
            <a:r>
              <a:rPr lang="ru-RU" sz="1600" i="1" dirty="0" smtClean="0">
                <a:latin typeface="Bookman Old Style" pitchFamily="18" charset="0"/>
              </a:rPr>
              <a:t>т.е. организация </a:t>
            </a:r>
            <a:r>
              <a:rPr lang="ru-RU" sz="1600" i="1" dirty="0" err="1" smtClean="0">
                <a:latin typeface="Bookman Old Style" pitchFamily="18" charset="0"/>
              </a:rPr>
              <a:t>культурно-досуговой</a:t>
            </a:r>
            <a:r>
              <a:rPr lang="ru-RU" sz="1600" i="1" dirty="0" smtClean="0">
                <a:latin typeface="Bookman Old Style" pitchFamily="18" charset="0"/>
              </a:rPr>
              <a:t> деятельности;</a:t>
            </a:r>
            <a:br>
              <a:rPr lang="ru-RU" sz="1600" i="1" dirty="0" smtClean="0">
                <a:latin typeface="Bookman Old Style" pitchFamily="18" charset="0"/>
              </a:rPr>
            </a:br>
            <a:r>
              <a:rPr lang="ru-RU" sz="1600" i="1" dirty="0" smtClean="0">
                <a:latin typeface="Bookman Old Style" pitchFamily="18" charset="0"/>
              </a:rPr>
              <a:t/>
            </a:r>
            <a:br>
              <a:rPr lang="ru-RU" sz="1600" i="1" dirty="0" smtClean="0">
                <a:latin typeface="Bookman Old Style" pitchFamily="18" charset="0"/>
              </a:rPr>
            </a:br>
            <a:r>
              <a:rPr lang="ru-RU" sz="1600" i="1" dirty="0" smtClean="0">
                <a:latin typeface="Bookman Old Style" pitchFamily="18" charset="0"/>
              </a:rPr>
              <a:t>- </a:t>
            </a:r>
            <a:r>
              <a:rPr lang="ru-RU" sz="1600" b="1" dirty="0" smtClean="0">
                <a:latin typeface="Bookman Old Style" pitchFamily="18" charset="0"/>
              </a:rPr>
              <a:t>социальное проектирование  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i="1" dirty="0" smtClean="0">
                <a:latin typeface="Bookman Old Style" pitchFamily="18" charset="0"/>
              </a:rPr>
              <a:t>(научно-теоретическая и одновременно предметная практическая деятельность по созданию проектов развития социальных систем и объектов, являющихся значимой социальной потребностью)</a:t>
            </a:r>
            <a:r>
              <a:rPr lang="ru-RU" sz="1600" dirty="0" smtClean="0">
                <a:latin typeface="Bookman Old Style" pitchFamily="18" charset="0"/>
              </a:rPr>
              <a:t>.</a:t>
            </a:r>
            <a:r>
              <a:rPr lang="ru-RU" sz="3200" b="1" dirty="0" smtClean="0">
                <a:latin typeface="Bookman Old Style" pitchFamily="18" charset="0"/>
                <a:ea typeface="Times New Roman"/>
              </a:rPr>
              <a:t/>
            </a:r>
            <a:br>
              <a:rPr lang="ru-RU" sz="3200" b="1" dirty="0" smtClean="0">
                <a:latin typeface="Bookman Old Style" pitchFamily="18" charset="0"/>
                <a:ea typeface="Times New Roman"/>
              </a:rPr>
            </a:br>
            <a:r>
              <a:rPr lang="ru-RU" sz="2800" dirty="0" smtClean="0"/>
              <a:t>  </a:t>
            </a:r>
            <a:r>
              <a:rPr lang="ru-RU" sz="2800" dirty="0" smtClean="0">
                <a:latin typeface="Bookman Old Style" pitchFamily="18" charset="0"/>
                <a:ea typeface="Times New Roman"/>
              </a:rPr>
              <a:t/>
            </a:r>
            <a:br>
              <a:rPr lang="ru-RU" sz="2800" dirty="0" smtClean="0">
                <a:latin typeface="Bookman Old Style" pitchFamily="18" charset="0"/>
                <a:ea typeface="Times New Roman"/>
              </a:rPr>
            </a:br>
            <a:endParaRPr lang="ru-RU" sz="28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604043" y="1628800"/>
            <a:ext cx="3751263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latin typeface="Bookman Old Style" pitchFamily="18" charset="0"/>
                <a:ea typeface="Times New Roman"/>
              </a:rPr>
              <a:t>  </a:t>
            </a: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Bookman Old Style" pitchFamily="18" charset="0"/>
                <a:ea typeface="Times New Roman"/>
              </a:rPr>
              <a:t> Технологии социальной работы с детьми девиантного поведения</a:t>
            </a: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3" y="592969"/>
            <a:ext cx="287029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Заголовок 6"/>
          <p:cNvSpPr txBox="1">
            <a:spLocks/>
          </p:cNvSpPr>
          <p:nvPr/>
        </p:nvSpPr>
        <p:spPr bwMode="auto">
          <a:xfrm>
            <a:off x="4969075" y="1385058"/>
            <a:ext cx="3760587" cy="45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" marR="17780" indent="173355" algn="just">
              <a:spcBef>
                <a:spcPts val="20"/>
              </a:spcBef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effectLst/>
              <a:latin typeface="Gabriola" pitchFamily="82" charset="0"/>
              <a:ea typeface="Times New Roman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4868521"/>
            <a:ext cx="1174730" cy="140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http://s12.rimg.info/17cf4c75a7617f6dc9951553ed8d0d2a.gif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1857356" y="3929066"/>
            <a:ext cx="1285884" cy="143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29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628" y="1000108"/>
            <a:ext cx="3525626" cy="2643206"/>
          </a:xfrm>
        </p:spPr>
        <p:txBody>
          <a:bodyPr/>
          <a:lstStyle/>
          <a:p>
            <a:pPr algn="l"/>
            <a:r>
              <a:rPr lang="ru-RU" sz="1400" dirty="0" smtClean="0">
                <a:latin typeface="Bookman Old Style" pitchFamily="18" charset="0"/>
              </a:rPr>
              <a:t>3. Сообщество профессионалов.      Коррекция девиантного поведения [Электронный ресурс].  </a:t>
            </a:r>
            <a:br>
              <a:rPr lang="ru-RU" sz="1400" dirty="0" smtClean="0">
                <a:latin typeface="Bookman Old Style" pitchFamily="18" charset="0"/>
              </a:rPr>
            </a:br>
            <a:r>
              <a:rPr lang="ru-RU" sz="1400" dirty="0" smtClean="0">
                <a:latin typeface="Bookman Old Style" pitchFamily="18" charset="0"/>
              </a:rPr>
              <a:t>Режим доступа: </a:t>
            </a:r>
            <a:r>
              <a:rPr lang="ru-RU" sz="1400" u="sng" dirty="0" smtClean="0">
                <a:solidFill>
                  <a:srgbClr val="002060"/>
                </a:solidFill>
                <a:latin typeface="Bookman Old Style" pitchFamily="18" charset="0"/>
              </a:rPr>
              <a:t>http://www.hr-portal.ru/article/korrektsiya-deviantnogo-povedeniya </a:t>
            </a:r>
            <a:br>
              <a:rPr lang="ru-RU" sz="1400" u="sng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400" u="sng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400" u="sng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Bookman Old Style" pitchFamily="18" charset="0"/>
              </a:rPr>
              <a:t>4. </a:t>
            </a:r>
            <a:r>
              <a:rPr lang="ru-RU" sz="1400" dirty="0" smtClean="0">
                <a:latin typeface="Bookman Old Style" pitchFamily="18" charset="0"/>
              </a:rPr>
              <a:t>Социально-педагогическая реабилитация детей с девиантным поведением [Электронный ресурс].  Режим доступа: </a:t>
            </a:r>
            <a:r>
              <a:rPr lang="ru-RU" sz="1400" u="sng" dirty="0" smtClean="0">
                <a:latin typeface="Bookman Old Style" pitchFamily="18" charset="0"/>
                <a:hlinkClick r:id="rId3"/>
              </a:rPr>
              <a:t>http://psylist.net/pedagogika/00204.htm</a:t>
            </a:r>
            <a:r>
              <a:rPr lang="ru-RU" sz="2800" dirty="0" smtClean="0">
                <a:latin typeface="Bookman Old Style" pitchFamily="18" charset="0"/>
                <a:ea typeface="Times New Roman"/>
              </a:rPr>
              <a:t/>
            </a:r>
            <a:br>
              <a:rPr lang="ru-RU" sz="2800" dirty="0" smtClean="0">
                <a:latin typeface="Bookman Old Style" pitchFamily="18" charset="0"/>
                <a:ea typeface="Times New Roman"/>
              </a:rPr>
            </a:br>
            <a:endParaRPr lang="ru-RU" sz="28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604043" y="1628800"/>
            <a:ext cx="3751263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latin typeface="Bookman Old Style" pitchFamily="18" charset="0"/>
                <a:ea typeface="Times New Roman"/>
              </a:rPr>
              <a:t>   </a:t>
            </a:r>
            <a:r>
              <a:rPr lang="ru-RU" sz="1800" b="1" dirty="0" smtClean="0">
                <a:latin typeface="Bookman Old Style" pitchFamily="18" charset="0"/>
                <a:ea typeface="Times New Roman"/>
              </a:rPr>
              <a:t>Список использованной литературы</a:t>
            </a:r>
          </a:p>
          <a:p>
            <a:pPr marL="0" indent="0" algn="ctr">
              <a:buNone/>
            </a:pPr>
            <a:endParaRPr lang="ru-RU" sz="1800" b="1" dirty="0" smtClean="0">
              <a:latin typeface="Bookman Old Style" pitchFamily="18" charset="0"/>
              <a:ea typeface="Times New Roman"/>
            </a:endParaRPr>
          </a:p>
          <a:p>
            <a:pPr>
              <a:buFont typeface="+mj-lt"/>
              <a:buAutoNum type="arabicPeriod"/>
            </a:pPr>
            <a:r>
              <a:rPr lang="ru-RU" sz="1400" dirty="0" smtClean="0">
                <a:latin typeface="Bookman Old Style" pitchFamily="18" charset="0"/>
                <a:ea typeface="Times New Roman"/>
              </a:rPr>
              <a:t>Переломова Н.А. Система работы социального педагога профессионального училища по профилактике отклоняющегося поведения подростков </a:t>
            </a:r>
            <a:r>
              <a:rPr lang="ru-RU" sz="1400" dirty="0" smtClean="0">
                <a:solidFill>
                  <a:srgbClr val="002060"/>
                </a:solidFill>
                <a:latin typeface="Bookman Old Style" pitchFamily="18" charset="0"/>
                <a:ea typeface="Times New Roman"/>
              </a:rPr>
              <a:t>//Работа социального педагога в школе и микрорайоне. №1. 2013.С.32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latin typeface="Bookman Old Style" pitchFamily="18" charset="0"/>
                <a:ea typeface="Times New Roman"/>
              </a:rPr>
              <a:t> </a:t>
            </a:r>
            <a:r>
              <a:rPr lang="ru-RU" sz="1400" dirty="0" smtClean="0">
                <a:latin typeface="Bookman Old Style" pitchFamily="18" charset="0"/>
              </a:rPr>
              <a:t>Социальный проект как технология социальной работы. [Электронный ресурс]. </a:t>
            </a:r>
          </a:p>
          <a:p>
            <a:pPr>
              <a:buNone/>
            </a:pPr>
            <a:r>
              <a:rPr lang="ru-RU" sz="1400" dirty="0" smtClean="0">
                <a:latin typeface="Bookman Old Style" pitchFamily="18" charset="0"/>
              </a:rPr>
              <a:t>      Режим доступа: </a:t>
            </a:r>
            <a:r>
              <a:rPr lang="ru-RU" sz="1400" u="sng" dirty="0" smtClean="0">
                <a:latin typeface="Bookman Old Style" pitchFamily="18" charset="0"/>
                <a:hlinkClick r:id="rId4"/>
              </a:rPr>
              <a:t>http://revolution.allbest.ru/sociology/00126505_0.html</a:t>
            </a:r>
            <a:r>
              <a:rPr lang="ru-RU" sz="1400" dirty="0" smtClean="0">
                <a:latin typeface="Bookman Old Style" pitchFamily="18" charset="0"/>
                <a:ea typeface="Times New Roman"/>
              </a:rPr>
              <a:t> </a:t>
            </a:r>
          </a:p>
          <a:p>
            <a:pPr>
              <a:buFont typeface="+mj-lt"/>
              <a:buAutoNum type="arabicPeriod"/>
            </a:pPr>
            <a:endParaRPr lang="ru-RU" sz="1400" dirty="0" smtClean="0">
              <a:latin typeface="Bookman Old Style" pitchFamily="18" charset="0"/>
              <a:ea typeface="Times New Roman"/>
            </a:endParaRPr>
          </a:p>
          <a:p>
            <a:pPr>
              <a:buFont typeface="+mj-lt"/>
              <a:buAutoNum type="arabicPeriod"/>
            </a:pPr>
            <a:endParaRPr lang="ru-RU" sz="1400" dirty="0" smtClean="0">
              <a:latin typeface="Bookman Old Style" pitchFamily="18" charset="0"/>
              <a:ea typeface="Times New Roman"/>
            </a:endParaRPr>
          </a:p>
          <a:p>
            <a:pPr>
              <a:buFont typeface="+mj-lt"/>
              <a:buAutoNum type="arabicPeriod"/>
            </a:pPr>
            <a:endParaRPr lang="ru-RU" sz="1400" dirty="0" smtClean="0">
              <a:latin typeface="Bookman Old Style" pitchFamily="18" charset="0"/>
              <a:ea typeface="Times New Roman"/>
            </a:endParaRPr>
          </a:p>
          <a:p>
            <a:pPr>
              <a:buFont typeface="+mj-lt"/>
              <a:buAutoNum type="arabicPeriod"/>
            </a:pPr>
            <a:endParaRPr lang="ru-RU" sz="1400" dirty="0" smtClean="0">
              <a:latin typeface="Bookman Old Style" pitchFamily="18" charset="0"/>
              <a:ea typeface="Times New Roman"/>
            </a:endParaRPr>
          </a:p>
          <a:p>
            <a:pPr>
              <a:buFont typeface="+mj-lt"/>
              <a:buAutoNum type="arabicPeriod"/>
            </a:pPr>
            <a:endParaRPr lang="ru-RU" sz="1400" dirty="0" smtClean="0">
              <a:latin typeface="Bookman Old Style" pitchFamily="18" charset="0"/>
              <a:ea typeface="Times New Roman"/>
            </a:endParaRPr>
          </a:p>
          <a:p>
            <a:pPr>
              <a:buFont typeface="+mj-lt"/>
              <a:buAutoNum type="arabicPeriod"/>
            </a:pPr>
            <a:endParaRPr lang="ru-RU" sz="1400" dirty="0" smtClean="0">
              <a:latin typeface="Bookman Old Style" pitchFamily="18" charset="0"/>
              <a:ea typeface="Times New Roman"/>
            </a:endParaRPr>
          </a:p>
          <a:p>
            <a:pPr>
              <a:buNone/>
            </a:pPr>
            <a:endParaRPr lang="ru-RU" sz="1600" dirty="0" smtClean="0">
              <a:latin typeface="Bookman Old Style" pitchFamily="18" charset="0"/>
              <a:ea typeface="Times New Roman"/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с двумя скругленными соседними углами 21">
            <a:hlinkClick r:id="rId5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3" y="592969"/>
            <a:ext cx="287029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Заголовок 6"/>
          <p:cNvSpPr txBox="1">
            <a:spLocks/>
          </p:cNvSpPr>
          <p:nvPr/>
        </p:nvSpPr>
        <p:spPr bwMode="auto">
          <a:xfrm>
            <a:off x="4969075" y="1385058"/>
            <a:ext cx="3760587" cy="45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" marR="17780" indent="173355" algn="just">
              <a:spcBef>
                <a:spcPts val="20"/>
              </a:spcBef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effectLst/>
              <a:latin typeface="Gabriola" pitchFamily="82" charset="0"/>
              <a:ea typeface="Times New Roman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5629399"/>
            <a:ext cx="5365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Содержимое 19" descr="22ecdb766c09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86446" y="3929066"/>
            <a:ext cx="1849240" cy="1512876"/>
          </a:xfrm>
          <a:prstGeom prst="rect">
            <a:avLst/>
          </a:prstGeom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29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га - 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Книга - презентация</Template>
  <TotalTime>666</TotalTime>
  <Words>537</Words>
  <Application>Microsoft Office PowerPoint</Application>
  <PresentationFormat>Экран (4:3)</PresentationFormat>
  <Paragraphs>109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Книга - презентация</vt:lpstr>
      <vt:lpstr>МБОУСОШ  п. Пионерский</vt:lpstr>
      <vt:lpstr>Книга</vt:lpstr>
      <vt:lpstr>Презентация PowerPoint</vt:lpstr>
      <vt:lpstr>Социально – педагогическое сопровождение </vt:lpstr>
      <vt:lpstr>Презентация PowerPoint</vt:lpstr>
      <vt:lpstr>Рекомендации специалистов:</vt:lpstr>
      <vt:lpstr>Презентация PowerPoint</vt:lpstr>
      <vt:lpstr>- Комплексные социальные программы работы с детьми, т.е. организация культурно-досуговой деятельности;  - социальное проектирование   (научно-теоретическая и одновременно предметная практическая деятельность по созданию проектов развития социальных систем и объектов, являющихся значимой социальной потребностью).    </vt:lpstr>
      <vt:lpstr>3. Сообщество профессионалов.      Коррекция девиантного поведения [Электронный ресурс].   Режим доступа: http://www.hr-portal.ru/article/korrektsiya-deviantnogo-povedeniya   4. Социально-педагогическая реабилитация детей с девиантным поведением [Электронный ресурс].  Режим доступа: http://psylist.net/pedagogika/00204.htm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МБОУСОШ  п. Пионерский</dc:title>
  <dc:creator>Елена Валерьевна</dc:creator>
  <cp:lastModifiedBy>Х</cp:lastModifiedBy>
  <cp:revision>38</cp:revision>
  <dcterms:created xsi:type="dcterms:W3CDTF">2013-03-25T04:34:28Z</dcterms:created>
  <dcterms:modified xsi:type="dcterms:W3CDTF">2014-09-07T11:26:05Z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