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9679-0E7C-4945-BEDC-41CB566CED44}" type="datetimeFigureOut">
              <a:rPr lang="ru-RU" smtClean="0"/>
              <a:t>12.01.2015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78FEC30-6F39-4442-98D6-36BD22D4893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9679-0E7C-4945-BEDC-41CB566CED44}" type="datetimeFigureOut">
              <a:rPr lang="ru-RU" smtClean="0"/>
              <a:t>12.01.2015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EC30-6F39-4442-98D6-36BD22D4893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9679-0E7C-4945-BEDC-41CB566CED44}" type="datetimeFigureOut">
              <a:rPr lang="ru-RU" smtClean="0"/>
              <a:t>12.01.2015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EC30-6F39-4442-98D6-36BD22D4893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9679-0E7C-4945-BEDC-41CB566CED44}" type="datetimeFigureOut">
              <a:rPr lang="ru-RU" smtClean="0"/>
              <a:t>12.01.2015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78FEC30-6F39-4442-98D6-36BD22D4893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9679-0E7C-4945-BEDC-41CB566CED44}" type="datetimeFigureOut">
              <a:rPr lang="ru-RU" smtClean="0"/>
              <a:t>12.01.2015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EC30-6F39-4442-98D6-36BD22D4893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9679-0E7C-4945-BEDC-41CB566CED44}" type="datetimeFigureOut">
              <a:rPr lang="ru-RU" smtClean="0"/>
              <a:t>12.01.2015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EC30-6F39-4442-98D6-36BD22D4893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9679-0E7C-4945-BEDC-41CB566CED44}" type="datetimeFigureOut">
              <a:rPr lang="ru-RU" smtClean="0"/>
              <a:t>12.01.2015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78FEC30-6F39-4442-98D6-36BD22D4893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9679-0E7C-4945-BEDC-41CB566CED44}" type="datetimeFigureOut">
              <a:rPr lang="ru-RU" smtClean="0"/>
              <a:t>12.01.2015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EC30-6F39-4442-98D6-36BD22D4893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9679-0E7C-4945-BEDC-41CB566CED44}" type="datetimeFigureOut">
              <a:rPr lang="ru-RU" smtClean="0"/>
              <a:t>12.01.2015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EC30-6F39-4442-98D6-36BD22D4893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9679-0E7C-4945-BEDC-41CB566CED44}" type="datetimeFigureOut">
              <a:rPr lang="ru-RU" smtClean="0"/>
              <a:t>12.01.2015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EC30-6F39-4442-98D6-36BD22D4893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9679-0E7C-4945-BEDC-41CB566CED44}" type="datetimeFigureOut">
              <a:rPr lang="ru-RU" smtClean="0"/>
              <a:t>12.01.2015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EC30-6F39-4442-98D6-36BD22D4893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449679-0E7C-4945-BEDC-41CB566CED44}" type="datetimeFigureOut">
              <a:rPr lang="ru-RU" smtClean="0"/>
              <a:t>12.01.2015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8FEC30-6F39-4442-98D6-36BD22D4893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Горячие напитки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Сорта кофе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Бразильский </a:t>
            </a:r>
          </a:p>
          <a:p>
            <a:r>
              <a:rPr lang="ru-RU" dirty="0" smtClean="0"/>
              <a:t>  Колумбийский </a:t>
            </a:r>
          </a:p>
          <a:p>
            <a:r>
              <a:rPr lang="ru-RU" dirty="0" smtClean="0"/>
              <a:t>  Гавайский </a:t>
            </a:r>
          </a:p>
          <a:p>
            <a:r>
              <a:rPr lang="ru-RU" dirty="0" smtClean="0"/>
              <a:t>  Индийский </a:t>
            </a:r>
          </a:p>
          <a:p>
            <a:r>
              <a:rPr lang="ru-RU" dirty="0" smtClean="0"/>
              <a:t>  Кенийский </a:t>
            </a:r>
          </a:p>
          <a:p>
            <a:r>
              <a:rPr lang="ru-RU" dirty="0" smtClean="0"/>
              <a:t>  Йеменский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Приготовление кофе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предварительно прогретую посуду (турку, кофейник) засыпают молотый кофе (1-2 чайный ложки на чашку), заливают кипятком и осторожно доводят до кипения. Снимают посуду с огня и дают настоятся в течение 3-5 минут. Готовый кофе разливают по чашкам.</a:t>
            </a:r>
            <a:endParaRPr lang="ru-RU" dirty="0"/>
          </a:p>
        </p:txBody>
      </p:sp>
      <p:pic>
        <p:nvPicPr>
          <p:cNvPr id="9218" name="Picture 2" descr="C:\Users\UserW7\Desktop\8134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572008"/>
            <a:ext cx="3224204" cy="2144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Требования, предъявляемые к приготовлению горячих напитков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Чай и кофе хранят в фарфоровых или стеклянных плотно закупоренных банках</a:t>
            </a:r>
          </a:p>
          <a:p>
            <a:r>
              <a:rPr lang="ru-RU" dirty="0" smtClean="0"/>
              <a:t>Кофе и чай готовят непосредственно перед употреблением.</a:t>
            </a:r>
          </a:p>
          <a:p>
            <a:r>
              <a:rPr lang="ru-RU" dirty="0" smtClean="0"/>
              <a:t>Цвет напитка должен быть, если это чай, красно-коричневый или зеленоватым, если кофе- тёмно-коричневым.</a:t>
            </a:r>
          </a:p>
          <a:p>
            <a:r>
              <a:rPr lang="ru-RU" dirty="0" smtClean="0"/>
              <a:t>Готовые напитки должны иметь свойственные им вкус и аромат.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Практическая работа: «Чай с сахаром»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08" y="1714488"/>
          <a:ext cx="8024828" cy="4769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4"/>
                <a:gridCol w="2297900"/>
                <a:gridCol w="2006207"/>
                <a:gridCol w="2006207"/>
              </a:tblGrid>
              <a:tr h="928694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продукта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Последовательность приготовления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Посуда и инвентарь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Вскипятить воду. Обдать кипятком чайник для заваривания чая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Чайник для</a:t>
                      </a:r>
                      <a:r>
                        <a:rPr lang="ru-RU" baseline="0" dirty="0" smtClean="0"/>
                        <a:t> кипячения воды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2-3 ч. ложки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Всыпать чай и залить кипятком на1/3. Дать настоятся 5-8 минут и долить чайник горячей водой до верха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Чайник для заваривания чая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Сахар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вкусу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Добавить  в чашку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Чайная ложка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Чай</a:t>
            </a:r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Кофе</a:t>
            </a:r>
            <a:endParaRPr lang="ru-RU" dirty="0"/>
          </a:p>
        </p:txBody>
      </p:sp>
      <p:pic>
        <p:nvPicPr>
          <p:cNvPr id="1029" name="Picture 5" descr="C:\Users\UserW7\Desktop\коф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29066"/>
            <a:ext cx="4095752" cy="2559845"/>
          </a:xfrm>
          <a:prstGeom prst="rect">
            <a:avLst/>
          </a:prstGeom>
          <a:noFill/>
        </p:spPr>
      </p:pic>
      <p:pic>
        <p:nvPicPr>
          <p:cNvPr id="1031" name="Picture 7" descr="C:\Users\UserW7\Desktop\ча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285860"/>
            <a:ext cx="4214842" cy="2371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Родина чая – Китай. Молодой листочек по – </a:t>
            </a:r>
            <a:r>
              <a:rPr lang="ru-RU" dirty="0" err="1" smtClean="0"/>
              <a:t>китайски</a:t>
            </a:r>
            <a:r>
              <a:rPr lang="ru-RU" dirty="0" smtClean="0"/>
              <a:t> называется «</a:t>
            </a:r>
            <a:r>
              <a:rPr lang="ru-RU" dirty="0" err="1" smtClean="0"/>
              <a:t>тцайей</a:t>
            </a:r>
            <a:r>
              <a:rPr lang="ru-RU" dirty="0" smtClean="0"/>
              <a:t>». Отсюда и произошло слово «чай».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smtClean="0"/>
              <a:t>Чай тонизирующий напиток, обладающим высокими вкусовыми и ароматическими свойствами. Он придаёт ощущение бодрости, улучшает пищеварение.</a:t>
            </a:r>
            <a:r>
              <a:rPr lang="ru-RU" dirty="0" smtClean="0"/>
              <a:t> Чай не только утоляет жажду, но и способствует снижению артериального давления, помогает при цинге, кори, подагре, остром ревматизме.</a:t>
            </a:r>
            <a:endParaRPr lang="ru-RU" dirty="0"/>
          </a:p>
        </p:txBody>
      </p:sp>
      <p:pic>
        <p:nvPicPr>
          <p:cNvPr id="2050" name="Picture 2" descr="C:\Users\UserW7\Desktop\b6b9087ebafb30534c3a26d287e4ab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14290"/>
            <a:ext cx="2000264" cy="1333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</a:t>
            </a:r>
            <a:r>
              <a:rPr lang="ru-RU" dirty="0" smtClean="0"/>
              <a:t>стория чая насчитывает как минимум 5 тысячелетий. Первыми его стали пить китайцы. Однажды, китайский император, </a:t>
            </a:r>
            <a:r>
              <a:rPr lang="ru-RU" dirty="0" err="1" smtClean="0"/>
              <a:t>Шень</a:t>
            </a:r>
            <a:r>
              <a:rPr lang="ru-RU" dirty="0" smtClean="0"/>
              <a:t> </a:t>
            </a:r>
            <a:r>
              <a:rPr lang="ru-RU" dirty="0" err="1" smtClean="0"/>
              <a:t>Нун</a:t>
            </a:r>
            <a:r>
              <a:rPr lang="ru-RU" dirty="0" smtClean="0"/>
              <a:t>, отдыхая в лесу, приказал согреть воду для питья. Неожиданно поднялся ветер, и в чашку попало несколько чайных листьев. Император выпил напиток и почувствовал себя бодрее. Так зародился обычай пить чай.</a:t>
            </a:r>
          </a:p>
          <a:p>
            <a:endParaRPr lang="ru-RU" dirty="0"/>
          </a:p>
        </p:txBody>
      </p:sp>
      <p:pic>
        <p:nvPicPr>
          <p:cNvPr id="6146" name="Picture 2" descr="C:\Users\UserW7\Desktop\4e72b64d50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1968485" cy="1476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и сорта чая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Черный чай</a:t>
            </a:r>
          </a:p>
          <a:p>
            <a:r>
              <a:rPr lang="ru-RU" dirty="0" smtClean="0"/>
              <a:t>   Зелёный чай </a:t>
            </a:r>
          </a:p>
          <a:p>
            <a:r>
              <a:rPr lang="ru-RU" dirty="0" smtClean="0"/>
              <a:t>   Красный чай </a:t>
            </a:r>
          </a:p>
          <a:p>
            <a:r>
              <a:rPr lang="ru-RU" dirty="0" smtClean="0"/>
              <a:t>   Жёлтый чай </a:t>
            </a:r>
          </a:p>
          <a:p>
            <a:r>
              <a:rPr lang="ru-RU" dirty="0" smtClean="0"/>
              <a:t>   Лечебный чай</a:t>
            </a:r>
          </a:p>
          <a:p>
            <a:r>
              <a:rPr lang="ru-RU" dirty="0" smtClean="0"/>
              <a:t>   Ароматизированный </a:t>
            </a:r>
          </a:p>
          <a:p>
            <a:endParaRPr lang="ru-RU" dirty="0"/>
          </a:p>
        </p:txBody>
      </p:sp>
      <p:pic>
        <p:nvPicPr>
          <p:cNvPr id="7170" name="Picture 2" descr="C:\Users\UserW7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142984"/>
            <a:ext cx="2357454" cy="1537470"/>
          </a:xfrm>
          <a:prstGeom prst="rect">
            <a:avLst/>
          </a:prstGeom>
          <a:noFill/>
        </p:spPr>
      </p:pic>
      <p:pic>
        <p:nvPicPr>
          <p:cNvPr id="7171" name="Picture 3" descr="C:\Users\UserW7\Desktop\418a5b35c8a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285992"/>
            <a:ext cx="2519384" cy="1708115"/>
          </a:xfrm>
          <a:prstGeom prst="rect">
            <a:avLst/>
          </a:prstGeom>
          <a:noFill/>
        </p:spPr>
      </p:pic>
      <p:pic>
        <p:nvPicPr>
          <p:cNvPr id="7172" name="Picture 4" descr="C:\Users\UserW7\Desktop\red_bush_tea_2-e13754092542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357694"/>
            <a:ext cx="2476498" cy="2023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Разновидности чая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Листовой </a:t>
            </a:r>
          </a:p>
          <a:p>
            <a:r>
              <a:rPr lang="ru-RU" dirty="0" smtClean="0"/>
              <a:t>    Гранулированный </a:t>
            </a:r>
          </a:p>
          <a:p>
            <a:r>
              <a:rPr lang="ru-RU" dirty="0" smtClean="0"/>
              <a:t>    Купаж </a:t>
            </a:r>
          </a:p>
          <a:p>
            <a:endParaRPr lang="ru-RU" dirty="0"/>
          </a:p>
        </p:txBody>
      </p:sp>
      <p:pic>
        <p:nvPicPr>
          <p:cNvPr id="3074" name="Picture 2" descr="C:\Users\UserW7\Desktop\Ivan_chay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214422"/>
            <a:ext cx="2170679" cy="1626275"/>
          </a:xfrm>
          <a:prstGeom prst="rect">
            <a:avLst/>
          </a:prstGeom>
          <a:noFill/>
        </p:spPr>
      </p:pic>
      <p:pic>
        <p:nvPicPr>
          <p:cNvPr id="3076" name="Picture 4" descr="C:\Users\UserW7\Desktop\33cc962a037cf2351108cc145abd98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572008"/>
            <a:ext cx="2476500" cy="1619250"/>
          </a:xfrm>
          <a:prstGeom prst="rect">
            <a:avLst/>
          </a:prstGeom>
          <a:noFill/>
        </p:spPr>
      </p:pic>
      <p:pic>
        <p:nvPicPr>
          <p:cNvPr id="7" name="Picture 2" descr="C:\Users\UserW7\Desktop\4233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857496"/>
            <a:ext cx="2643710" cy="1982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Приготовление чая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4" indent="-342900">
              <a:buFont typeface="Arial" pitchFamily="34" charset="0"/>
              <a:buChar char="•"/>
            </a:pPr>
            <a:r>
              <a:rPr lang="ru-RU" sz="2400" dirty="0" smtClean="0"/>
              <a:t>Ополоснуть чайник кипятком, чтобы он прогрелся. Засыпать в него чай из расчета на чашку кипятка – одна чайная ложка сухого чая. Кипяток залить 2 раза и дать настояться в течение 5 минут. В то время, когда заварка готовится, налить 1/3 – 1/4 чашки молока, затем туда же долить чай. Этой очередности нужно строго придерживаться, так как ее нарушение (молоко в чай) портит вкус и аромат чая.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Кофе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Кофе тонизирующий напиток, обладающий тонким приятным ароматом и специфическим вкусом. В продажу поступает кофе в зёрнах, молотый и растворимый.</a:t>
            </a:r>
            <a:endParaRPr lang="ru-RU" dirty="0"/>
          </a:p>
        </p:txBody>
      </p:sp>
      <p:pic>
        <p:nvPicPr>
          <p:cNvPr id="5122" name="Picture 2" descr="C:\Users\UserW7\Desktop\93125695_1583221280x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857628"/>
            <a:ext cx="3659182" cy="2744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686800" cy="4525963"/>
          </a:xfrm>
        </p:spPr>
        <p:txBody>
          <a:bodyPr/>
          <a:lstStyle/>
          <a:p>
            <a:r>
              <a:rPr lang="ru-RU" dirty="0" smtClean="0"/>
              <a:t>Первооткрывателем удивительных свойств кофе считается эфиопский пастух Кади. Как – то он решил отдохнуть возле зарослей кофейного дерева. Юноша заметил, что козы после поедания плодов кофе становятся бодрее и игривее. Он последовал их примеру и попробовал кофе, после чего ощутил необыкновенный прилив сил.</a:t>
            </a:r>
            <a:endParaRPr lang="ru-RU" dirty="0"/>
          </a:p>
        </p:txBody>
      </p:sp>
      <p:pic>
        <p:nvPicPr>
          <p:cNvPr id="8194" name="Picture 2" descr="C:\Users\UserW7\Desktop\history1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500570"/>
            <a:ext cx="1800225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</TotalTime>
  <Words>489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Горячие напитки</vt:lpstr>
      <vt:lpstr>Слайд 2</vt:lpstr>
      <vt:lpstr>Слайд 3</vt:lpstr>
      <vt:lpstr>Слайд 4</vt:lpstr>
      <vt:lpstr>Виды и сорта чая</vt:lpstr>
      <vt:lpstr>Разновидности чая</vt:lpstr>
      <vt:lpstr>Приготовление чая</vt:lpstr>
      <vt:lpstr>Кофе</vt:lpstr>
      <vt:lpstr>Слайд 9</vt:lpstr>
      <vt:lpstr>Сорта кофе</vt:lpstr>
      <vt:lpstr>Приготовление кофе</vt:lpstr>
      <vt:lpstr>Требования, предъявляемые к приготовлению горячих напитков</vt:lpstr>
      <vt:lpstr>Практическая работа: «Чай с сахаром»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Горячие напитки</dc:title>
  <dc:creator>UserW7</dc:creator>
  <cp:lastModifiedBy>UserW7</cp:lastModifiedBy>
  <cp:revision>6</cp:revision>
  <dcterms:created xsi:type="dcterms:W3CDTF">2015-01-12T12:37:56Z</dcterms:created>
  <dcterms:modified xsi:type="dcterms:W3CDTF">2015-01-12T13:29:31Z</dcterms:modified>
</cp:coreProperties>
</file>