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873AD-DF70-4990-8039-86849792B0B1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A844C-D488-4A74-96A6-AEA176290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D62A2-3568-447F-A09C-C907A908454E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9DFB7-F7CA-481C-9991-03B66538F2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2ED0-9A11-49B1-8819-69DF9D773DB4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C13A9-98F0-4F14-A5C7-180868715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3443A-7CD3-49AC-A83D-4E1772D092FD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29966-A26E-44A3-8E1E-FED73879E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AFAE-A6D1-4553-ADA3-A89654BE6885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3B684-8D33-4A64-AFC5-8EBC37DE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25353-2B8A-4796-87F2-0D7E04E8CBDD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FEB9A-6A96-454F-B98C-4D847D8C0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8C6A2-A742-45A3-945E-D484206F2C0B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EC0A9-6B2B-486B-8537-3F89E5626A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420B7-8380-4F60-B996-307A7C85D019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A0AF-E0E7-4E34-9896-9BED6DABD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CB571-CF22-4183-BF57-E6F86E21F3BC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66944-EE1E-4404-A3BE-DFF3EA261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0CE1F-995B-45F3-B55D-ACEDFC05955C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9166-0F9C-4A27-BF57-665081E95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693D-666A-4131-BCCA-48484DFD1C73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FE04B-FD36-468F-8224-01DBAFC40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B03261-BEB6-49D1-8957-0B422475B5D3}" type="datetimeFigureOut">
              <a:rPr lang="en-US"/>
              <a:pPr>
                <a:defRPr/>
              </a:pPr>
              <a:t>1/4/2015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298A6FC-3A65-4FE2-BB66-1D97E1DF9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38200" y="0"/>
          <a:ext cx="75438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  <a:gridCol w="2514600"/>
              </a:tblGrid>
              <a:tr h="7440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ИГРОВОЕ ПОЛЕ  СКАЗОК</a:t>
                      </a:r>
                      <a:endParaRPr lang="ru-RU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43896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endParaRPr lang="ru-RU" dirty="0" smtClean="0"/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1.</a:t>
                      </a:r>
                    </a:p>
                    <a:p>
                      <a:pPr marL="0" indent="0">
                        <a:buNone/>
                      </a:pPr>
                      <a:endParaRPr lang="ru-RU" dirty="0" smtClean="0"/>
                    </a:p>
                    <a:p>
                      <a:pPr marL="0" indent="0">
                        <a:buNone/>
                      </a:pPr>
                      <a:endParaRPr lang="ru-RU" dirty="0" smtClean="0"/>
                    </a:p>
                    <a:p>
                      <a:pPr marL="0" indent="0">
                        <a:buNone/>
                      </a:pPr>
                      <a:endParaRPr lang="ru-RU" dirty="0" smtClean="0"/>
                    </a:p>
                    <a:p>
                      <a:pPr marL="342900" indent="-342900">
                        <a:buAutoNum type="arabicPeriod"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Винни</a:t>
                      </a:r>
                      <a:r>
                        <a:rPr lang="ru-RU" baseline="0" dirty="0" smtClean="0"/>
                        <a:t> – Пух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 Маленький Мук</a:t>
                      </a:r>
                      <a:endParaRPr lang="ru-RU" dirty="0"/>
                    </a:p>
                  </a:txBody>
                  <a:tcPr/>
                </a:tc>
              </a:tr>
              <a:tr h="2135038">
                <a:tc>
                  <a:txBody>
                    <a:bodyPr/>
                    <a:lstStyle/>
                    <a:p>
                      <a:r>
                        <a:rPr lang="ru-RU" dirty="0" smtClean="0"/>
                        <a:t>4. Огниво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 Городок в табакерке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6. Незнайка и его друзья</a:t>
                      </a:r>
                      <a:endParaRPr lang="ru-RU" dirty="0"/>
                    </a:p>
                  </a:txBody>
                  <a:tcPr/>
                </a:tc>
              </a:tr>
              <a:tr h="2135038">
                <a:tc>
                  <a:txBody>
                    <a:bodyPr/>
                    <a:lstStyle/>
                    <a:p>
                      <a:r>
                        <a:rPr lang="ru-RU" dirty="0" smtClean="0"/>
                        <a:t>7. Золушка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8. Синдбад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мореход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9. Малыш и Карлсон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70" name="Picture 2" descr="http://www.nn.ru/data/afisha/1318933556.Mar-j_iskusn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1008063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6" descr="http://s019.radikal.ru/i608/1205/4f/829e5fcc61c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1430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3" descr="Сообщество иллюстраторов / Иллюстрации / Людмила / В.Гауф &quot;Маленький Мук&quot; Кувши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066800"/>
            <a:ext cx="17176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12" descr="Праздник в Цветочном городе-5 &quot; Поиск мастер классов, поделок своими руками и рукоделия на SearchMasterclass.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276600"/>
            <a:ext cx="17907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16" descr="Все публикации пользователя luckyA &quot; Интернет-источник NetZor.org: ежедневная лента лучших компьютерных и интернет-новостей от 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2971800"/>
            <a:ext cx="17526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6" descr="Огниво (Аудиокнига) скачать книгу бесплатно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895600"/>
            <a:ext cx="18288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Крупник 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2819400"/>
            <a:ext cx="13716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0" descr="Золушка - Спектакли - Афиш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762500"/>
            <a:ext cx="1295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24" descr="C:\Users\Связной\Desktop\золушка анимация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3000" y="5002213"/>
            <a:ext cx="2209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25" descr="C:\Users\Связной\Desktop\винни пух анимация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990600"/>
            <a:ext cx="125253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Малыш и Карлсон. Ух, какая мука -воспитывать детей. - Видео@…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7400" y="5086350"/>
            <a:ext cx="23622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2" descr="C:\Users\Связной\Desktop\синдбат мореход.jpg"/>
          <p:cNvPicPr>
            <a:picLocks noChangeAspect="1" noChangeArrowheads="1"/>
          </p:cNvPicPr>
          <p:nvPr/>
        </p:nvPicPr>
        <p:blipFill>
          <a:blip r:embed="rId13" cstate="print"/>
          <a:srcRect t="29114"/>
          <a:stretch>
            <a:fillRect/>
          </a:stretch>
        </p:blipFill>
        <p:spPr bwMode="auto">
          <a:xfrm>
            <a:off x="3657600" y="4983163"/>
            <a:ext cx="180975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40</Words>
  <Application>Microsoft Office PowerPoint</Application>
  <PresentationFormat>Экран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Связной</dc:creator>
  <cp:lastModifiedBy>Связной</cp:lastModifiedBy>
  <cp:revision>28</cp:revision>
  <dcterms:created xsi:type="dcterms:W3CDTF">2014-12-30T19:37:56Z</dcterms:created>
  <dcterms:modified xsi:type="dcterms:W3CDTF">2015-01-04T19:48:45Z</dcterms:modified>
</cp:coreProperties>
</file>