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9" r:id="rId3"/>
    <p:sldId id="258" r:id="rId4"/>
    <p:sldId id="300" r:id="rId5"/>
    <p:sldId id="278" r:id="rId6"/>
    <p:sldId id="301" r:id="rId7"/>
    <p:sldId id="279" r:id="rId8"/>
    <p:sldId id="294" r:id="rId9"/>
    <p:sldId id="269" r:id="rId10"/>
    <p:sldId id="302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88" autoAdjust="0"/>
    <p:restoredTop sz="92832" autoAdjust="0"/>
  </p:normalViewPr>
  <p:slideViewPr>
    <p:cSldViewPr>
      <p:cViewPr>
        <p:scale>
          <a:sx n="100" d="100"/>
          <a:sy n="100" d="100"/>
        </p:scale>
        <p:origin x="-1098" y="13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84F2-A3FC-4D1E-B721-CFDEEDB5F539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6BD08-3206-49AE-8B6B-115C23FEF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952475"/>
            <a:ext cx="5829300" cy="384812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Государственное бюджетное общеобразовательное учреждение                средняя общеобразовательная школа № 507</a:t>
            </a:r>
            <a:br>
              <a:rPr lang="ru-RU" sz="2200" dirty="0" smtClean="0"/>
            </a:br>
            <a:r>
              <a:rPr lang="ru-RU" sz="2200" dirty="0" smtClean="0"/>
              <a:t> Московского района Санкт-Петербурга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52739"/>
            <a:ext cx="4800600" cy="456566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Школьный  проект                            </a:t>
            </a:r>
          </a:p>
          <a:p>
            <a:endParaRPr lang="ru-RU" b="1" dirty="0" smtClean="0"/>
          </a:p>
          <a:p>
            <a:r>
              <a:rPr lang="ru-RU" b="1" dirty="0" smtClean="0"/>
              <a:t>  «Школа                                       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 err="1" smtClean="0"/>
              <a:t>военнно-патриотического</a:t>
            </a:r>
            <a:r>
              <a:rPr lang="ru-RU" b="1" dirty="0" smtClean="0"/>
              <a:t>   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       воспитания</a:t>
            </a:r>
            <a:r>
              <a:rPr lang="ru-RU" b="1" dirty="0" smtClean="0"/>
              <a:t>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Руководители: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Ковтун В.В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Абоева</a:t>
            </a:r>
            <a:r>
              <a:rPr lang="ru-RU" sz="2000" b="1" dirty="0" smtClean="0">
                <a:solidFill>
                  <a:schemeClr val="tx1"/>
                </a:solidFill>
              </a:rPr>
              <a:t> Н.А.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Калаева</a:t>
            </a:r>
            <a:r>
              <a:rPr lang="ru-RU" sz="2000" b="1" smtClean="0">
                <a:solidFill>
                  <a:schemeClr val="tx1"/>
                </a:solidFill>
              </a:rPr>
              <a:t> В.Л.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Участие в районных и городских конкурсах </a:t>
            </a:r>
            <a:r>
              <a:rPr lang="ru-RU" sz="2000" smtClean="0"/>
              <a:t>военно-патриотической песни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928926"/>
            <a:ext cx="6500858" cy="523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711" y="825636"/>
            <a:ext cx="6482999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Пояснительная записка           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 Проблема патриотического воспитания и гражданского становления подрастающего поколения - сегодня одна из актуальных задач государства, общества и образовательных учреждений нашей страны.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В национальной доктрине образования определена не только государственная политика в области образования, но и дан социальный заказ государства на воспитание человека с активной жизненной позицией, патриота своей Родины, уважающего права и свободы личности. Изменения, происходящие в современном обществе, требуют отлаженной работы всей системы патриотического воспитания подрастающего поколения. В связи с этим значительно возросла роль образовательных учреждений, детских и молодежных организаций, способствующих нравственно-патриотическому становлению детей и молодежи, подготовке их к самостоятельной жизни. Патриотическое воспитание школьников – это систематическая и целенаправленная деятельность по формированию у учащихся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Родины. Формирование берёт своё начало из семьи, через воспитание любви к своему городу, школе, местным традициям, обществу, народу, их истории, культуре, традициям.  Без чувства малой родины нет и большого патриотизма.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Цели и задачи проекта: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Основной целью реализации проекта является создание условий для совершенствования общественно – государственной системы гражданского, патриотического и  нравственного воспитания школьников, для формирования социально – активной личности гражданина и патриота, обладающей чувством национальной гордости, гражданского достоинства, любви к Отечеству, своему народу и готовностью к его защите и выполнению конституционных обязанностей.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Для достижения этой систематически решаются следующие задачи: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-совершенствуется система патриотического воспитания школьников;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-привлекаются к участию в патриотическом воспитании общественные организации, социальные партнёры и родители;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-проводится организаторская и пропагандистская деятельность с целью дальнейшего развития патриотизма, как стрежневой духовной составляющей;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-проводятся мероприятия по  воспитанию у подростков гордости за Российское государство, его свершения, формирование сознания гражданина России;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90468"/>
            <a:ext cx="6172200" cy="27384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/>
              <a:t>Воспитание гражданственности, патриотизма, уважения к правам, свободам и обязанностям человека.                              </a:t>
            </a:r>
            <a:r>
              <a:rPr lang="ru-RU" sz="2400" i="1" dirty="0" smtClean="0"/>
              <a:t> Учащиеся школы </a:t>
            </a:r>
            <a:r>
              <a:rPr lang="ru-RU" sz="2400" dirty="0" smtClean="0"/>
              <a:t>приобретают опыт и осваивают основные формы социального сотрудничества.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3357554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919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Команда 507 школы в Военно-морском музее.</a:t>
            </a:r>
            <a:br>
              <a:rPr lang="ru-RU" sz="2000" dirty="0" smtClean="0"/>
            </a:br>
            <a:r>
              <a:rPr lang="ru-RU" sz="2000" dirty="0" smtClean="0"/>
              <a:t>Победители военно-патриотического конкурса «Балтийские юнги»</a:t>
            </a:r>
            <a:endParaRPr lang="ru-RU" sz="20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714612"/>
            <a:ext cx="657229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8" y="2762237"/>
            <a:ext cx="2256235" cy="15494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90" y="190469"/>
            <a:ext cx="6193653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Учащиеся  выезжают в воинские части, где изучают стрелковое оружие, получают знания об основных правах и обязанностях граждан России, знакомятся с армейским бытом и пробуют себя в роли защитников отечества.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33" y="2357422"/>
            <a:ext cx="646513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2382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Участие в акции « Письмо ветерану»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1643042"/>
            <a:ext cx="650085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247232" cy="1549400"/>
          </a:xfrm>
        </p:spPr>
        <p:txBody>
          <a:bodyPr>
            <a:normAutofit/>
          </a:bodyPr>
          <a:lstStyle/>
          <a:p>
            <a:r>
              <a:rPr lang="ru-RU" dirty="0" smtClean="0"/>
              <a:t>Осознание конституционного долга и обязанностей гражданина своей Родины посредством участия в воено-патриотических играх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61" y="1611256"/>
            <a:ext cx="5197115" cy="6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609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069"/>
            <a:ext cx="6515100" cy="16361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Знакомятся с героическими страницами истории России, жизнью замечательных людей, явивших примеры гражданского служения и исполнения патриотического долга.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712" y="2762238"/>
            <a:ext cx="2678925" cy="540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дминистратор\Desktop\презентации\Present\507 пр. Победы не обр\DSC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12" y="2571737"/>
            <a:ext cx="648299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300810" cy="154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Участие  школьников в стрелковых турнирах и конкурсах военно-патриотической направленности. Турнир посвящённый герою Советского Союза Е.Я. Осипову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952739"/>
            <a:ext cx="3833813" cy="52154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Администратор\Desktop\ффквн\Вл. Викт\Фото\2009_04_29_Пулковский меридиан\IMG_3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2571736"/>
            <a:ext cx="657229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439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общеобразовательное учреждение                средняя общеобразовательная школа № 507  Московского района Санкт-Петербурга     </vt:lpstr>
      <vt:lpstr>Слайд 2</vt:lpstr>
      <vt:lpstr> Воспитание гражданственности, патриотизма, уважения к правам, свободам и обязанностям человека.                               Учащиеся школы приобретают опыт и осваивают основные формы социального сотрудничества.</vt:lpstr>
      <vt:lpstr>Команда 507 школы в Военно-морском музее. Победители военно-патриотического конкурса «Балтийские юнги»</vt:lpstr>
      <vt:lpstr>Слайд 5</vt:lpstr>
      <vt:lpstr>Участие в акции « Письмо ветерану»</vt:lpstr>
      <vt:lpstr>Осознание конституционного долга и обязанностей гражданина своей Родины посредством участия в воено-патриотических играх </vt:lpstr>
      <vt:lpstr>Слайд 8</vt:lpstr>
      <vt:lpstr>     Участие  школьников в стрелковых турнирах и конкурсах военно-патриотической направленности. Турнир посвящённый герою Советского Союза Е.Я. Осипову  </vt:lpstr>
      <vt:lpstr>Участие в районных и городских конкурсах военно-патриотической песни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Программа воспитания и социализации учащихся  ГБОУ СОШ № 507 </dc:title>
  <dc:creator>Администратор</dc:creator>
  <cp:lastModifiedBy>Windows 7</cp:lastModifiedBy>
  <cp:revision>74</cp:revision>
  <dcterms:created xsi:type="dcterms:W3CDTF">2013-03-22T06:47:44Z</dcterms:created>
  <dcterms:modified xsi:type="dcterms:W3CDTF">2014-04-07T04:22:37Z</dcterms:modified>
</cp:coreProperties>
</file>