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71" r:id="rId4"/>
    <p:sldId id="267" r:id="rId5"/>
    <p:sldId id="287" r:id="rId6"/>
    <p:sldId id="286" r:id="rId7"/>
    <p:sldId id="288" r:id="rId8"/>
    <p:sldId id="275" r:id="rId9"/>
    <p:sldId id="289" r:id="rId10"/>
    <p:sldId id="278" r:id="rId11"/>
    <p:sldId id="290" r:id="rId12"/>
    <p:sldId id="277" r:id="rId13"/>
    <p:sldId id="279" r:id="rId14"/>
    <p:sldId id="280" r:id="rId15"/>
    <p:sldId id="281" r:id="rId16"/>
    <p:sldId id="282" r:id="rId17"/>
    <p:sldId id="284" r:id="rId18"/>
    <p:sldId id="29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krsk.kp.ru/online/news/1668884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lomna-speed-skating.com/ru/social_events/plan/events/3130.html" TargetMode="External"/><Relationship Id="rId2" Type="http://schemas.openxmlformats.org/officeDocument/2006/relationships/hyperlink" Target="http://www.kolomna-speed-skating.com/ru/social_events/plan/events/3131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kolomna-speed-skating.com/ru/social_events/plan/concerts/3091.html" TargetMode="External"/><Relationship Id="rId5" Type="http://schemas.openxmlformats.org/officeDocument/2006/relationships/hyperlink" Target="http://www.kolomna-speed-skating.com/ru/social_events/plan/concerts/3125.html" TargetMode="External"/><Relationship Id="rId4" Type="http://schemas.openxmlformats.org/officeDocument/2006/relationships/hyperlink" Target="http://www.kolomna-speed-skating.com/ru/social_events/plan/events/3132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Жаркие, зимние, твои…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Олимпиада в Сочи - жаркие, зимние, тво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758255"/>
            <a:ext cx="5940425" cy="334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286633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бобслеиста 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Дмитрия 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Труненкова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, выступавшего в составе четверки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самой долгожданной наградой после золотой медали Сочинских игр стал отпуск.  Отпуском Дмитрий распорядился с пользой: проводил много времени с семьей, путешествовал, повидался с родными и друзьями, чего раньше никак не удавалось.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Сейчас Дмитрий вновь в строю, многочасовые тренировки и штурм новых вершин.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Еще на одну Олимпиаду меня точно хватит! - смеется он. - Первыми серьезными соревнованиями после Сочи станет чемпионат мира, который пройдет в марте 2015-го в Винтерберге.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s4.stc.all.kpcdn.net/f/12/image/76/23/80123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212976"/>
            <a:ext cx="4248472" cy="270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Личный тренер российской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биатлонистки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Ольги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Вилухиной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заявил, что его подопечная будет заниматься своим здоровьем в следующем сезоне, и поэтому его пропустит. Сразу после Олимпиады Ольга перенесла операцию на руке.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ольга вилухина взяла сереб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6984776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Катя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Лобышева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настоящее время готовится стать мамой, но после рождения первенца планирует вернуться в большой спорт и порадовать нас еще своими велики победами.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2" name="Picture 8" descr="Чемпионат России по отдельным дистанция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6048672" cy="3689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Виктор Ан продолжает спортивную карьеру, но цель выступить на Олимпиаде – 2018 перед собой не ставит. Планирует зарегистрировать свои отношения со своей возлюбленной в июне – июле 2014 года.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Жизнь после Сочи. Чем занимаются российские олимпийцы после окончания Олимпиады - Тексты - Советский Спо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72816"/>
            <a:ext cx="4320480" cy="4087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Олимпийская чемпионка по фигурному катанию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Аледина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Сотникова продолжает заниматься любимым видом спорта и выступает в различных шоу – программах, принимает участие в концертах с показательными выступлениями.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Записи в блогах и посты, Каролина Костнер на Sports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381750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2218258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Российская фигуристка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Юлия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Липницкая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заняла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второе место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по итогам чемпионата мира в Японии 2014.</a:t>
            </a:r>
            <a:r>
              <a:rPr lang="ru-RU" sz="1800" i="1" dirty="0" smtClean="0"/>
              <a:t> </a:t>
            </a:r>
            <a:br>
              <a:rPr lang="ru-RU" sz="1800" i="1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"Я довольна серебряной медалью и тем, что сезон закончился. Сейчас просто нет сил, все как во сне и буквально по привычке. Моя медаль — победа для России. Что у нас было в прошлом году? Ничего. Будут еще первые места. Некоторые говорят, что если бы я не упала, была бы первой. Это техническая ошибка. Времени много еще до следующего сезона".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Надо отметить, что Юля была одной самых молодых участниц этой Олимпиады.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ЭТЕРИ ТУТБЕРИДЗЕ:-&quot;ЮЛЯ-ГЕНИАЛЬНАЯ СПОРТСМЕНКА И ГЛУБОКАЯ НАТУРА&quot; . Обсуждение на LiveInternet - Российский Сервис Онлайн-Днев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92896"/>
            <a:ext cx="5400600" cy="356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236227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Олимпиады Евгений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Плющенко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решил заняться хоккеем.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«Хоккеем начну заниматься сразу после Олимпиады. До этого я всегда был нападающим, но после Олимпиады собираюсь немного подкачаться и тогда, возможно, попробую себя в роли защитника, - заявил чемпион Игр-2014 в Сочи.»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Пройдя курс восстановительной терапии после перенесенной операции на позвоночнике, Олимпийский чемпион также открыл свою школу фигурного катания для самых маленьких. Надо сказать, что удовольствие обучаться в такой частной школе обходится родителям начинающих спортсменов довольно дорого.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36866" name="Picture 2" descr="Плющенко показал один из лучших результатов сезона после возвращения РИА 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996952"/>
            <a:ext cx="5715000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После победного выступления на Олимпиаде в Сочи Татьяна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Волосожар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Максим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Траньков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не менее серьезно продолжают тренироваться. Совсем недавно спортсмены объявили о своей помолвке.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Максим Трань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72816"/>
            <a:ext cx="6192688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764704"/>
            <a:ext cx="7772400" cy="500427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Всего: 33 медали.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 них: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Золотых – 13,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серебряных – 11,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бронзовых – 9.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Зимние, жаркие, наши…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88641"/>
            <a:ext cx="7772400" cy="36003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Медальный зачет сборной России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320"/>
            <a:ext cx="7674056" cy="8504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Годовщине Олимпиады в Сочи посвящается…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187624" y="1094518"/>
            <a:ext cx="7416824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7 февраля 2015 года исполнится ровно год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 момента старта XXII Олимпийских зимних игр 2014 года в Сочи.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Наша Олимпийская команда стала первой в общекомандном медальном зачете, установив национальный рекорд, а проведение самих Игр было признано эталонным международным спортивным сообществом.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Олимпийские игры в Сочи, безусловно, стали важнейшим историческим событием для России. К их годовщине решением Правительства Российской Федерации совместно с Министерством спорта РФ учрежден День зимних видов спорта, который отныне будет проводиться ежегодно по всей стране. День зимних видов спорта, который впоследствии будет проводиться в первые выходные со дня начала Игр в Сочи, в 2015 году должен стать символом страны-победительницы, еще раз напомнить о выдающемся выступлении российских олимпийцев и объединить всех граждан нашей страны под флагом общего большого успеха. Успеха, который стал возможен в первую очередь благодаря миллионам российских болельщиков.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Всех вас, кто искренне и горячо поддерживал наших олимпийцев, став олицетворением общенационального победного девиза «Одна страна – Одна команда!»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Празднование годовщины Олимпиады в Коломне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907704" y="1362773"/>
            <a:ext cx="568863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Афиша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77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tooltip="7 февраля 2015 г. День зимних видов спорта в Конькобежном Центре "/>
              </a:rPr>
              <a:t>7 февраля 2015 г. День зимних видов спорта в Конькобежном Центре "Коломна".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77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7 февраля 2015 г. Всероссийские соревнования по конькобежному спорту "/>
              </a:rPr>
              <a:t>7 февраля 2015 г. Всероссийские соревнования по конькобежному спорту "Лед надежды нашей".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77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6-8 февраля 2015 г. Финал Кубка России по шорт-треку (многоборье)."/>
              </a:rPr>
              <a:t>6-8 февраля 2015 г. Финал Кубка России по шорт-треку (многоборье).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77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2-4 февраля 2015г. Первенство России по конькобежному спорту среди юниоров."/>
              </a:rPr>
              <a:t>2-4 февраля 2015г. Первенство России по конькобежному спорту среди юниоров.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77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 tooltip="22 февраля 2015 г. Концерт ансамбля ВДВ "/>
              </a:rPr>
              <a:t>22 февраля 2015 г. Концерт ансамбля ВДВ "Голубые береты".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Олимпийский огонь в Коломне.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Факелы с огнем пронесли через весь город выдающиеся люди Коломны, для многих из них это была большая честь.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23762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988840"/>
            <a:ext cx="252221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437112"/>
            <a:ext cx="2304256" cy="164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509120"/>
            <a:ext cx="2543175" cy="157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1700808"/>
            <a:ext cx="2162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3284984"/>
            <a:ext cx="2162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4941168"/>
            <a:ext cx="221513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Коломенские спортсмены – участники зимней Олимпиады в Сочи 2014: Е.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Лобышева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(ЗМС),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А.Есин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(МСМК), О.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Графт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(ЗМС), В.Ан (МСМК), В.Филюшкина (МС).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060848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060848"/>
            <a:ext cx="19812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844824"/>
            <a:ext cx="2019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725144"/>
            <a:ext cx="24479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869160"/>
            <a:ext cx="2543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797152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88641"/>
            <a:ext cx="7198568" cy="79208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Статистика Олимпиады – 2014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980728"/>
            <a:ext cx="7776864" cy="1800200"/>
          </a:xfrm>
        </p:spPr>
        <p:txBody>
          <a:bodyPr>
            <a:normAutofit fontScale="85000" lnSpcReduction="10000"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Олимпиаду в Сочи демонстрировали 464 канала по всему свету (абсолютный рекорд);</a:t>
            </a:r>
          </a:p>
          <a:p>
            <a:pPr algn="l"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Продано 1 миллион 100 тысяч билетов;</a:t>
            </a:r>
          </a:p>
          <a:p>
            <a:pPr algn="l"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Присутствовало 2 миллиона гостей;</a:t>
            </a:r>
          </a:p>
          <a:p>
            <a:pPr algn="l"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Съедено 7, 5 тонн продуктов;</a:t>
            </a:r>
          </a:p>
          <a:p>
            <a:pPr algn="l"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Церемония открытия Олимпийских игр привлекла внимание 40 миллионов россиян, что в 4 раза больше, чем Олимпиада в Ванкувере.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3-tub-ru.yandex.net/i?id=bf702026dc0052fa155ed297fdcedf6a-28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924944"/>
            <a:ext cx="2143125" cy="1428750"/>
          </a:xfrm>
          <a:prstGeom prst="rect">
            <a:avLst/>
          </a:prstGeom>
          <a:noFill/>
        </p:spPr>
      </p:pic>
      <p:pic>
        <p:nvPicPr>
          <p:cNvPr id="1028" name="Picture 4" descr="http://im1-tub-ru.yandex.net/i?id=4847220c6a7d62f2bedccfa414b9ccba-42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861048"/>
            <a:ext cx="1905000" cy="1428750"/>
          </a:xfrm>
          <a:prstGeom prst="rect">
            <a:avLst/>
          </a:prstGeom>
          <a:noFill/>
        </p:spPr>
      </p:pic>
      <p:pic>
        <p:nvPicPr>
          <p:cNvPr id="1030" name="Picture 6" descr="http://im1-tub-ru.yandex.net/i?id=af4e77e382f5369834c6c77e08829dd4-34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636912"/>
            <a:ext cx="2171700" cy="1428750"/>
          </a:xfrm>
          <a:prstGeom prst="rect">
            <a:avLst/>
          </a:prstGeom>
          <a:noFill/>
        </p:spPr>
      </p:pic>
      <p:pic>
        <p:nvPicPr>
          <p:cNvPr id="1032" name="Picture 8" descr="http://im3-tub-ru.yandex.net/i?id=e902d747775750af0fca435b863023bc-09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229200"/>
            <a:ext cx="2381250" cy="1428750"/>
          </a:xfrm>
          <a:prstGeom prst="rect">
            <a:avLst/>
          </a:prstGeom>
          <a:noFill/>
        </p:spPr>
      </p:pic>
      <p:pic>
        <p:nvPicPr>
          <p:cNvPr id="1034" name="Picture 10" descr="http://im0-tub-ru.yandex.net/i?id=21cf67fd487dbd486271f59f396311c5-72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5229200"/>
            <a:ext cx="23812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Олимпийский огонь в Сочи в цифрах и фактах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46679" y="2133814"/>
            <a:ext cx="6476191" cy="342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7" y="980729"/>
            <a:ext cx="6010945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недавно Алексей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Воевода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 заявил, что после Олимпийских игр в Сочи уходит из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бобслея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 в армрестлинг.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83767" y="188641"/>
            <a:ext cx="6010945" cy="100811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Выдающиеся спортсмены российской команды Олимпиады – 2014. Год спустя…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9698" name="Picture 2" descr="Воевода Алексей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780928"/>
            <a:ext cx="1905000" cy="257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 настоящее время Алексей Зубков исполняет обязанности советника директора Центра спортивной подготовки сборных команд по бобслею.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 descr="http://ss.sport-express.ru/userfiles/press/imagesinsidetext/50/50055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191250" cy="4076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164</TotalTime>
  <Words>397</Words>
  <Application>Microsoft Office PowerPoint</Application>
  <PresentationFormat>Экран (4:3)</PresentationFormat>
  <Paragraphs>40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Жаркие, зимние, твои…</vt:lpstr>
      <vt:lpstr>Годовщине Олимпиады в Сочи посвящается…</vt:lpstr>
      <vt:lpstr>Празднование годовщины Олимпиады в Коломне</vt:lpstr>
      <vt:lpstr>Олимпийский огонь в Коломне.  Факелы с огнем пронесли через весь город выдающиеся люди Коломны, для многих из них это была большая честь.</vt:lpstr>
      <vt:lpstr>Коломенские спортсмены – участники зимней Олимпиады в Сочи 2014: Е. Лобышева (ЗМС), А.Есин (МСМК), О. Графт (ЗМС), В.Ан (МСМК), В.Филюшкина (МС).</vt:lpstr>
      <vt:lpstr>Статистика Олимпиады – 2014</vt:lpstr>
      <vt:lpstr>Олимпийский огонь в Сочи в цифрах и фактах</vt:lpstr>
      <vt:lpstr> недавно Алексей Воевода заявил, что после Олимпийских игр в Сочи уходит из бобслея в армрестлинг.</vt:lpstr>
      <vt:lpstr>В настоящее время Алексей Зубков исполняет обязанности советника директора Центра спортивной подготовки сборных команд по бобслею.</vt:lpstr>
      <vt:lpstr>Для бобслеиста Дмитрия Труненкова, выступавшего в составе четверки, самой долгожданной наградой после золотой медали Сочинских игр стал отпуск.  Отпуском Дмитрий распорядился с пользой: проводил много времени с семьей, путешествовал, повидался с родными и друзьями, чего раньше никак не удавалось.  Сейчас Дмитрий вновь в строю, многочасовые тренировки и штурм новых вершин. - Еще на одну Олимпиаду меня точно хватит! - смеется он. - Первыми серьезными соревнованиями после Сочи станет чемпионат мира, который пройдет в марте 2015-го в Винтерберге.  </vt:lpstr>
      <vt:lpstr>Личный тренер российской биатлонистки Ольги Вилухиной заявил, что его подопечная будет заниматься своим здоровьем в следующем сезоне, и поэтому его пропустит. Сразу после Олимпиады Ольга перенесла операцию на руке.</vt:lpstr>
      <vt:lpstr>Катя Лобышева в настоящее время готовится стать мамой, но после рождения первенца планирует вернуться в большой спорт и порадовать нас еще своими велики победами.</vt:lpstr>
      <vt:lpstr>Виктор Ан продолжает спортивную карьеру, но цель выступить на Олимпиаде – 2018 перед собой не ставит. Планирует зарегистрировать свои отношения со своей возлюбленной в июне – июле 2014 года.</vt:lpstr>
      <vt:lpstr>Олимпийская чемпионка по фигурному катанию Аледина Сотникова продолжает заниматься любимым видом спорта и выступает в различных шоу – программах, принимает участие в концертах с показательными выступлениями.</vt:lpstr>
      <vt:lpstr>Российская фигуристка Юлия Липницкая заняла второе место по итогам чемпионата мира в Японии 2014.  "Я довольна серебряной медалью и тем, что сезон закончился. Сейчас просто нет сил, все как во сне и буквально по привычке. Моя медаль — победа для России. Что у нас было в прошлом году? Ничего. Будут еще первые места. Некоторые говорят, что если бы я не упала, была бы первой. Это техническая ошибка. Времени много еще до следующего сезона".  Надо отметить, что Юля была одной самых молодых участниц этой Олимпиады.   </vt:lpstr>
      <vt:lpstr>После Олимпиады Евгений Плющенко решил заняться хоккеем. «Хоккеем начну заниматься сразу после Олимпиады. До этого я всегда был нападающим, но после Олимпиады собираюсь немного подкачаться и тогда, возможно, попробую себя в роли защитника, - заявил чемпион Игр-2014 в Сочи.» Пройдя курс восстановительной терапии после перенесенной операции на позвоночнике, Олимпийский чемпион также открыл свою школу фигурного катания для самых маленьких. Надо сказать, что удовольствие обучаться в такой частной школе обходится родителям начинающих спортсменов довольно дорого. </vt:lpstr>
      <vt:lpstr>После победного выступления на Олимпиаде в Сочи Татьяна Волосожар и Максим Траньков не менее серьезно продолжают тренироваться. Совсем недавно спортсмены объявили о своей помолвке.</vt:lpstr>
      <vt:lpstr>Всего: 33 медали.  Из них: Золотых – 13,  серебряных – 11,  бронзовых – 9.  Зимние, жаркие, наши…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Жаркие, зимние, твои…</dc:title>
  <cp:lastModifiedBy>Admin</cp:lastModifiedBy>
  <cp:revision>27</cp:revision>
  <dcterms:modified xsi:type="dcterms:W3CDTF">2015-02-11T09:02:34Z</dcterms:modified>
</cp:coreProperties>
</file>