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60" r:id="rId6"/>
    <p:sldId id="261" r:id="rId7"/>
    <p:sldId id="263" r:id="rId8"/>
    <p:sldId id="264" r:id="rId9"/>
    <p:sldId id="26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05D4998-2755-44C5-8534-F117E6D319FE}">
          <p14:sldIdLst>
            <p14:sldId id="256"/>
            <p14:sldId id="266"/>
            <p14:sldId id="257"/>
            <p14:sldId id="258"/>
            <p14:sldId id="260"/>
          </p14:sldIdLst>
        </p14:section>
        <p14:section name="Раздел без заголовка" id="{C41E5BA1-4E7E-486B-ACF5-18C2038C2A20}">
          <p14:sldIdLst>
            <p14:sldId id="261"/>
            <p14:sldId id="263"/>
            <p14:sldId id="264"/>
            <p14:sldId id="268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59" autoAdjust="0"/>
    <p:restoredTop sz="96448" autoAdjust="0"/>
  </p:normalViewPr>
  <p:slideViewPr>
    <p:cSldViewPr>
      <p:cViewPr varScale="1">
        <p:scale>
          <a:sx n="71" d="100"/>
          <a:sy n="71" d="100"/>
        </p:scale>
        <p:origin x="-16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97AB6-BDE9-465D-A575-F29FDF2E0856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FAF013-1EE5-4A4A-AB55-A4AF416769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7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china.kulichki.com/cooking/0103.s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6864" cy="5832648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Горячие напитки Чай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</a:t>
            </a:r>
            <a:r>
              <a:rPr lang="ru-RU" sz="11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СОШ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657 ЮАО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Лихонина О.П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7" y="3183991"/>
            <a:ext cx="3248652" cy="268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3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505792"/>
          </a:xfrm>
        </p:spPr>
        <p:txBody>
          <a:bodyPr/>
          <a:lstStyle/>
          <a:p>
            <a:r>
              <a:rPr lang="ru-RU" dirty="0" smtClean="0"/>
              <a:t>1.Учебник для учащихся 5 класса общеобразовательных  учреждений ( вариант для девочек).Под редакцией </a:t>
            </a:r>
            <a:r>
              <a:rPr lang="ru-RU" dirty="0" err="1" smtClean="0"/>
              <a:t>В.Д.Симоненко.Изд.третье</a:t>
            </a:r>
            <a:r>
              <a:rPr lang="ru-RU" dirty="0" smtClean="0"/>
              <a:t>, </a:t>
            </a:r>
            <a:r>
              <a:rPr lang="ru-RU" dirty="0" err="1" smtClean="0"/>
              <a:t>переработанное.Москва.Изд.центр</a:t>
            </a:r>
            <a:r>
              <a:rPr lang="ru-RU" dirty="0" smtClean="0"/>
              <a:t>» </a:t>
            </a:r>
            <a:r>
              <a:rPr lang="ru-RU" dirty="0" err="1" smtClean="0"/>
              <a:t>Вентана</a:t>
            </a:r>
            <a:r>
              <a:rPr lang="ru-RU" dirty="0" smtClean="0"/>
              <a:t> –Граф»2007г.</a:t>
            </a:r>
          </a:p>
          <a:p>
            <a:r>
              <a:rPr lang="ru-RU" dirty="0" smtClean="0"/>
              <a:t>Рабочая тетрадь </a:t>
            </a:r>
            <a:r>
              <a:rPr lang="ru-RU" dirty="0" err="1" smtClean="0"/>
              <a:t>О.А.Кожина,Е.Н.Кудакова</a:t>
            </a:r>
            <a:r>
              <a:rPr lang="ru-RU" dirty="0" smtClean="0"/>
              <a:t>» Основы мастерства»Москва.Дрофа.2013.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china.kulichki.com/cooking/0103.shtml</a:t>
            </a:r>
            <a:endParaRPr lang="ru-RU" dirty="0" smtClean="0"/>
          </a:p>
          <a:p>
            <a:r>
              <a:rPr lang="en-US" dirty="0"/>
              <a:t>http://chayblog.ru/category/istoriya-chaya/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30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40060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Цели и задачи предстоящей работы:</a:t>
            </a:r>
            <a:br>
              <a:rPr lang="ru-RU" sz="3100" dirty="0" smtClean="0"/>
            </a:br>
            <a:r>
              <a:rPr lang="ru-RU" sz="3100" dirty="0" smtClean="0"/>
              <a:t>-Познакомить учащихся с     историей возникновения чая , с видами и сортами  чая , что такое чай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6137">
            <a:off x="3102468" y="3822863"/>
            <a:ext cx="3087856" cy="2095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4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5884"/>
            <a:ext cx="8229600" cy="53247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чай.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440493">
            <a:off x="164430" y="626362"/>
            <a:ext cx="34203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 – это напиток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получаемый варкой, завариванием и/или настаиванием листа чайного куста, который предварительно подготавливается специальным образом.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20509" y="2492896"/>
            <a:ext cx="54733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Чаем также называется сам лист чайного куста, обработанный и подготовленный для приготовления напитка. Подготовка эта включает предварительную сушку (вяление), скручивание, более или менее длительное ферментативное окисление, окончательную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сушку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4446">
            <a:off x="596381" y="4473819"/>
            <a:ext cx="2218559" cy="180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327" y="764705"/>
            <a:ext cx="40365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15" y="260648"/>
            <a:ext cx="8229600" cy="3600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чая.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30348">
            <a:off x="4562217" y="1027667"/>
            <a:ext cx="429113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чая включает в себя ряд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фактов, даже легенд, сохранившихся с того времени, по которым, например, родиной чая считается Китай.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Долгое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именно так все и думали, пока в 1825 году в горных джунглях Индии не были найдены плантации чайных деревьев.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родине чая до конца не решен и является предметом споров и по сей день.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6121">
            <a:off x="398423" y="1639822"/>
            <a:ext cx="3771137" cy="3261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1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188640"/>
            <a:ext cx="3096344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и сорта чая.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1380494">
            <a:off x="394215" y="1164077"/>
            <a:ext cx="4250213" cy="5078313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dirty="0"/>
              <a:t>В зависимости от обработки чайного листа, и только от этого, различают чёрный, зеленый, красный и желтый чай. </a:t>
            </a:r>
          </a:p>
          <a:p>
            <a:r>
              <a:rPr lang="ru-RU" b="1" dirty="0"/>
              <a:t>Черный </a:t>
            </a:r>
            <a:r>
              <a:rPr lang="ru-RU" dirty="0"/>
              <a:t>чай</a:t>
            </a:r>
            <a:r>
              <a:rPr lang="ru-RU" b="1" dirty="0"/>
              <a:t> </a:t>
            </a:r>
            <a:r>
              <a:rPr lang="ru-RU" dirty="0"/>
              <a:t>- это лист, прошедший все этапы обработки (</a:t>
            </a:r>
            <a:r>
              <a:rPr lang="ru-RU" dirty="0" err="1"/>
              <a:t>завяливание</a:t>
            </a:r>
            <a:r>
              <a:rPr lang="ru-RU" dirty="0"/>
              <a:t>, скручивание, ферментация, сушка, сортировка).</a:t>
            </a:r>
          </a:p>
          <a:p>
            <a:r>
              <a:rPr lang="ru-RU" b="1" dirty="0"/>
              <a:t>Зеленый</a:t>
            </a:r>
            <a:r>
              <a:rPr lang="ru-RU" dirty="0"/>
              <a:t> проходит только скручивание и сушку. Его называют еще </a:t>
            </a:r>
            <a:r>
              <a:rPr lang="ru-RU" dirty="0" err="1"/>
              <a:t>неферментированным</a:t>
            </a:r>
            <a:r>
              <a:rPr lang="ru-RU" dirty="0"/>
              <a:t>. Между ними - </a:t>
            </a:r>
            <a:r>
              <a:rPr lang="ru-RU" b="1" dirty="0"/>
              <a:t>желтый</a:t>
            </a:r>
            <a:r>
              <a:rPr lang="ru-RU" dirty="0"/>
              <a:t> и </a:t>
            </a:r>
            <a:r>
              <a:rPr lang="ru-RU" b="1" dirty="0"/>
              <a:t>красный</a:t>
            </a:r>
            <a:r>
              <a:rPr lang="ru-RU" dirty="0"/>
              <a:t> чаи. Это лист, прошедший </a:t>
            </a:r>
            <a:r>
              <a:rPr lang="ru-RU" dirty="0" err="1"/>
              <a:t>завяливание</a:t>
            </a:r>
            <a:r>
              <a:rPr lang="ru-RU" dirty="0"/>
              <a:t>, частичную ферментацию, скручивание и сушку. </a:t>
            </a:r>
          </a:p>
          <a:p>
            <a:r>
              <a:rPr lang="ru-RU" b="1" dirty="0"/>
              <a:t>Желтый</a:t>
            </a:r>
            <a:r>
              <a:rPr lang="ru-RU" dirty="0"/>
              <a:t> чай ближе к </a:t>
            </a:r>
            <a:r>
              <a:rPr lang="ru-RU" b="1" dirty="0"/>
              <a:t>зеленому</a:t>
            </a:r>
            <a:r>
              <a:rPr lang="ru-RU" dirty="0"/>
              <a:t>, </a:t>
            </a:r>
            <a:r>
              <a:rPr lang="ru-RU" b="1" dirty="0"/>
              <a:t>красный</a:t>
            </a:r>
            <a:r>
              <a:rPr lang="ru-RU" dirty="0"/>
              <a:t> - к </a:t>
            </a:r>
            <a:r>
              <a:rPr lang="ru-RU" b="1" dirty="0"/>
              <a:t>черному</a:t>
            </a:r>
            <a:r>
              <a:rPr lang="ru-RU" dirty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4123">
            <a:off x="5776657" y="2187010"/>
            <a:ext cx="2911993" cy="3209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4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1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260648"/>
            <a:ext cx="3672408" cy="117159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чая.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Листовой чай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21057985">
            <a:off x="227655" y="2240399"/>
            <a:ext cx="58567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лучшие сорта традиционного чая из ведущих чаеводческих районов мира, а также высококачественные фруктовые и травяные смеси, которые не содержат чая в своей композиции, но не уступают классическому чайному напитку ни по многогранности ароматического букета, ни по изысканности вкуса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68676"/>
            <a:ext cx="4262152" cy="260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52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75000"/>
              </a:schemeClr>
            </a:gs>
            <a:gs pos="17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764704"/>
            <a:ext cx="2376264" cy="93610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Купаж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340339">
            <a:off x="3492364" y="2658670"/>
            <a:ext cx="4968552" cy="3170099"/>
          </a:xfrm>
          <a:prstGeom prst="rect">
            <a:avLst/>
          </a:prstGeom>
          <a:gradFill>
            <a:gsLst>
              <a:gs pos="0">
                <a:schemeClr val="accent4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черных чаев, продающихся в наших магазинах, – это не чайные сорта в чистом виде, а их смеси – купажи. Знаменитые европейские чайные фирмы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выращиванием чаев, а смешиванием оригинальных сортов. Специалисты по созданию чайных купажей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соединяют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нужных пропорциях чайные листья разных сортов, с разных плантаций, а иногда даже с разных континентов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0142">
            <a:off x="0" y="2204865"/>
            <a:ext cx="3635896" cy="283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19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17000">
              <a:schemeClr val="accent6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764704"/>
            <a:ext cx="4752528" cy="824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Гранулированный чай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14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7928">
            <a:off x="5621071" y="2769495"/>
            <a:ext cx="3693790" cy="421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 rot="21432832">
            <a:off x="439293" y="2679614"/>
            <a:ext cx="536439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Гранулированный чай производится преимущественно в Индии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Шри-Ланке. Главное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преимущество технологии производства состоит в ее экономичности: отходов в результате гранулирования почти не бывает. Соответственно, готовый чай стоит дешевле, чем чай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2044">
            <a:off x="5571934" y="629299"/>
            <a:ext cx="34559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6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76672"/>
            <a:ext cx="7766248" cy="503849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Вопросы:</a:t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1.Какие сорта чая ты знаешь?</a:t>
            </a:r>
            <a:br>
              <a:rPr lang="ru-RU" sz="2800" dirty="0" smtClean="0"/>
            </a:br>
            <a:r>
              <a:rPr lang="ru-RU" sz="2800" dirty="0" smtClean="0"/>
              <a:t>2.Какими свойствами обладает чай?</a:t>
            </a:r>
            <a:br>
              <a:rPr lang="ru-RU" sz="2800" dirty="0" smtClean="0"/>
            </a:br>
            <a:r>
              <a:rPr lang="ru-RU" sz="2800" dirty="0" smtClean="0"/>
              <a:t>3.Назови Родину чая?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6341009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411</TotalTime>
  <Words>389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Горячие напитки Чай ГБОУ СОШ № 657 ЮАО г. Москва Учитель технологии: Лихонина О.П.</vt:lpstr>
      <vt:lpstr>Цели и задачи предстоящей работы: -Познакомить учащихся с     историей возникновения чая , с видами и сортами  чая , что такое чай.  </vt:lpstr>
      <vt:lpstr>Что такое чай.</vt:lpstr>
      <vt:lpstr>История возникновения чая.</vt:lpstr>
      <vt:lpstr>Виды и сорта чая.</vt:lpstr>
      <vt:lpstr>Разновидности чая. 1 Листовой чай</vt:lpstr>
      <vt:lpstr>2 Купаж</vt:lpstr>
      <vt:lpstr>3 Гранулированный чай</vt:lpstr>
      <vt:lpstr>Вопросы:  1.Какие сорта чая ты знаешь? 2.Какими свойствами обладает чай? 3.Назови Родину чая?</vt:lpstr>
      <vt:lpstr>Источник информации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Чай</dc:title>
  <dc:creator>USER</dc:creator>
  <cp:lastModifiedBy>Лихонина</cp:lastModifiedBy>
  <cp:revision>28</cp:revision>
  <dcterms:created xsi:type="dcterms:W3CDTF">2014-10-09T16:30:40Z</dcterms:created>
  <dcterms:modified xsi:type="dcterms:W3CDTF">2014-12-16T08:05:07Z</dcterms:modified>
</cp:coreProperties>
</file>