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8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8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660066">
                <a:lumMod val="34000"/>
              </a:srgbClr>
            </a:gs>
            <a:gs pos="96000">
              <a:srgbClr val="99336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155D2-7896-4D5F-88AF-B468017D97DC}" type="datetimeFigureOut">
              <a:rPr lang="ru-RU" smtClean="0"/>
              <a:t>25.02.2013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80B1F-EA3B-4C52-88DF-5EF28675F3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ш дом\AppData\Local\Microsoft\Windows\Temporary Internet Files\Content.IE5\U6WXU73P\MP90044656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339">
            <a:off x="6546480" y="1469812"/>
            <a:ext cx="1934233" cy="25047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417241" y="908720"/>
            <a:ext cx="653102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Создание кадетских классов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как одна из форм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истемы социально-профилактической</a:t>
            </a:r>
          </a:p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р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аботы в детском доме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7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12776"/>
            <a:ext cx="6912768" cy="4608512"/>
          </a:xfr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Воспитательный процесс в первую очередь направлен на сплочение коллектива, воспитание таких качеств как честь и уважение к человеку.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 мая кадеты несут Вахту Памяти у памятника воинов погибших в годы Великой Отечественной войны. В остальное время кадеты следят за порядком у памятника.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59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Такой комплексный подход формирует единую систему воспитания, в детском доме, позволяющей реализовать концепцию профилактики правонарушений несовершеннолетних задолго до того, как возникает опасность социально — опасного поведения ребенка.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Особое внимание и меры профилактики применяются к детям поступившим из социально — опасных условий вследствие безнадзорности, беспризорности, нахождения в обстановке, не соответствующей требованиям воспитания или содержания.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Такие подростки проходят комплексные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психолого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медико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— педагогических обследования для определения необходимых форм обучения и воспитания, что напрямую позволяет предотвратить противоправные деяния ребенка.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4" name="Picture 4" descr="C:\Users\ваш дом\AppData\Local\Microsoft\Windows\Temporary Internet Files\Content.IE5\2372WALF\MC9001982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2427498" cy="3656472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0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03848" y="836712"/>
            <a:ext cx="5256584" cy="5040560"/>
          </a:xfrm>
          <a:noFill/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Таким образом, комплекс мероприятий осуществляемый в детском доме в форме кадетских классов доказывает свою эффективность. </a:t>
            </a:r>
          </a:p>
          <a:p>
            <a:r>
              <a:rPr lang="ru-RU" sz="20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Тесное сотрудничество различных организаций и ведомств позволяет добиться результатов, которые оставались бы не доступными в случае работы поодиночке.</a:t>
            </a:r>
          </a:p>
          <a:p>
            <a:r>
              <a:rPr lang="ru-RU" sz="2000" b="1" i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Следовательно создание кадетских классов является одной из форм социально — реабилитационной и профилактической работы в детских домах и школах.</a:t>
            </a:r>
            <a:endParaRPr lang="ru-RU" sz="2000" b="1" i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147" name="Picture 3" descr="C:\Users\ваш дом\AppData\Local\Microsoft\Windows\Temporary Internet Files\Content.IE5\2372WALF\MP90044656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186">
            <a:off x="661756" y="1541099"/>
            <a:ext cx="2261957" cy="2924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6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5750"/>
            <a:ext cx="3096344" cy="239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3649256"/>
            <a:ext cx="2952328" cy="2559747"/>
          </a:xfrm>
          <a:prstGeom prst="rect">
            <a:avLst/>
          </a:prstGeom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Такое духовно — нравственное становление воспитанников становиться базой профилактики правонарушений несовершеннолетних.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620688"/>
            <a:ext cx="3600400" cy="2664296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работающие в Детском доме не просто выполняем свои должностные обязанности, но и по сути заменяем ребенку родителей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9020" y="3935463"/>
            <a:ext cx="3600400" cy="2463569"/>
          </a:xfrm>
          <a:prstGeom prst="rect">
            <a:avLst/>
          </a:prstGeom>
          <a:ln>
            <a:solidFill>
              <a:schemeClr val="bg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Приоритетным в своей работе мы считаем формирование духовно и нравственно развитой личности каждого ребенка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C:\Users\ваш дом\AppData\Local\Microsoft\Windows\Temporary Internet Files\Content.IE5\EHK2QUUZ\MC90042812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681"/>
            <a:ext cx="1239016" cy="155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8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20688"/>
            <a:ext cx="5040560" cy="3780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3645024"/>
            <a:ext cx="7992888" cy="2232248"/>
          </a:xfrm>
          <a:prstGeom prst="wave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Самоценность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личности ребенка, стремление к доброте, любовь к Отечеству и забота о ближних — вот, что можно противопоставить романтическому ореолу преступности.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59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712"/>
            <a:ext cx="3266118" cy="2449589"/>
          </a:xfrm>
          <a:prstGeom prst="rect">
            <a:avLst/>
          </a:prstGeom>
          <a:ln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96911" y="764704"/>
            <a:ext cx="4224528" cy="48943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 нас воспитываются и обучаются дети — сироты и дети, оставшиеся без попечения родителей. Все работники детского дома, не просто несут ответственность за вверенных нам детей, но и формируют единую систему воспитания. Как показала практика, эта система не всегда бывает достаточно эффективной. Поэтому, с 1 сентября 2009 года в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Ардатовском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детском доме был открыт кадетский класс.  Конечно, продумывались и другие формы организации воспитательной системы, но данная форма воспитания оправдала себя на практике. Поэтому, в 2012 году было открыто еще два кадетских класса.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5580112" y="3286301"/>
            <a:ext cx="2880320" cy="1800200"/>
          </a:xfrm>
          <a:prstGeom prst="irregularSeal1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Кадеты</a:t>
            </a:r>
            <a:endParaRPr lang="ru-RU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218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63688" y="1052736"/>
            <a:ext cx="5688632" cy="3096344"/>
          </a:xfrm>
          <a:ln w="7620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Главная идея такого воспитания проста: подросток занятый реализацией собственных талантов, интересной работой и получающий социальное одобрение не вступит на противоправный путь.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ятно 1 3"/>
          <p:cNvSpPr/>
          <p:nvPr/>
        </p:nvSpPr>
        <p:spPr>
          <a:xfrm rot="584463">
            <a:off x="4955162" y="2899978"/>
            <a:ext cx="3374997" cy="3114435"/>
          </a:xfrm>
          <a:prstGeom prst="irregularSeal1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660033"/>
                </a:solidFill>
                <a:latin typeface="+mj-lt"/>
                <a:cs typeface="Lao UI" pitchFamily="34" charset="0"/>
              </a:rPr>
              <a:t>Идея</a:t>
            </a:r>
            <a:endParaRPr lang="ru-RU" sz="4800" dirty="0">
              <a:solidFill>
                <a:srgbClr val="660033"/>
              </a:solidFill>
              <a:latin typeface="+mj-lt"/>
              <a:cs typeface="Lao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3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43808" y="332656"/>
            <a:ext cx="5688632" cy="604867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Детям создаются все необходимые для жизни и обучения условия: спортивный зал, оборудован учебный кабинет, есть доступ к информации в интернете.</a:t>
            </a:r>
          </a:p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Разработаны специальные программы по дополнительным занятиям: силовая подготовка, лыжи, баскетбол, футбол, шашки, шахматы. Все это приносит результаты. Так показатель курящих учащихся в кадетском классе сведен к нулю. Подростки заботясь о сохранности собственного здоровья и спортивных достижений не курят. Практически все кадеты принимают участие в спортивных мероприятиях как индивидуально, так и в составе школьной команды и добиваются превосходных результатов.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32656"/>
            <a:ext cx="2016223" cy="1440160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9" y="1988840"/>
            <a:ext cx="1989807" cy="1492355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88" y="3717032"/>
            <a:ext cx="1998222" cy="266429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29799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404664"/>
            <a:ext cx="5616624" cy="590465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Воспитательная работа кадет строиться на основе развития самоуправления. Выбран командир класса. У каждого есть свои права и обязанности, закрепленные в положениях о кадетских классах. У кадетского класса есть своя форма и гимн. Реализуется дополнительные образовательные программы: «Строевая подготовка», «Основы пожарного дела»,  «Психологическая подготовка», «Военная подготовка», «Основа юридических знаний», «История патриотизма».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2112235" cy="158417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2" y="2564904"/>
            <a:ext cx="2112235" cy="158417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4725144"/>
            <a:ext cx="2112235" cy="1584176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9066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95717" y="3573016"/>
            <a:ext cx="7257285" cy="1152128"/>
          </a:xfrm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Проводятся регулярные встречи со специалистами МВД и МЧС, согласно договорам заключенными с  этими ведомствами.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1412776"/>
            <a:ext cx="8064896" cy="2016224"/>
          </a:xfrm>
          <a:prstGeom prst="rect">
            <a:avLst/>
          </a:prstGeom>
          <a:solidFill>
            <a:schemeClr val="tx1">
              <a:lumMod val="75000"/>
            </a:schemeClr>
          </a:solidFill>
          <a:ln w="38100"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62284"/>
            <a:ext cx="2382245" cy="16761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850" y="1562284"/>
            <a:ext cx="2514299" cy="16717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17" y="1543265"/>
            <a:ext cx="2514300" cy="167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7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4" y="692696"/>
            <a:ext cx="4333096" cy="504056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Образовательные и воспитательные задачи кадетского класса представляет собой систему занятий, направленную на гармоничное развитие личности, всестороннюю подготовку к службе Отечеству на гражданском и военном поприще.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воспитательной системы класса: создание активной и адаптированной к современным условиям личности.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ваш дом\AppData\Local\Microsoft\Windows\Temporary Internet Files\Content.IE5\JDYJT2JM\MC90019579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2" y="692696"/>
            <a:ext cx="2520280" cy="210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ш дом\AppData\Local\Microsoft\Windows\Temporary Internet Files\Content.IE5\2372WALF\MC90019580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07" y="3573016"/>
            <a:ext cx="2393655" cy="257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3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148</TotalTime>
  <Words>521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Tradeshow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КАДЕТСКИХ КЛАССОВ КАК ОДНА ИЗ ФОРМ СИСТЕМЫ СОЦИАЛЬНО — ПРОФИЛАКТИЧЕСКОЙ РАБОТЫ В ДЕТСКОМ ДОМЕ</dc:title>
  <dc:creator>ваш дом</dc:creator>
  <cp:lastModifiedBy>ваш дом</cp:lastModifiedBy>
  <cp:revision>15</cp:revision>
  <dcterms:created xsi:type="dcterms:W3CDTF">2013-02-25T14:14:06Z</dcterms:created>
  <dcterms:modified xsi:type="dcterms:W3CDTF">2013-02-25T17:08:04Z</dcterms:modified>
</cp:coreProperties>
</file>