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82" r:id="rId4"/>
    <p:sldId id="256" r:id="rId5"/>
    <p:sldId id="261" r:id="rId6"/>
    <p:sldId id="283" r:id="rId7"/>
    <p:sldId id="263" r:id="rId8"/>
    <p:sldId id="267" r:id="rId9"/>
    <p:sldId id="284" r:id="rId10"/>
    <p:sldId id="285" r:id="rId11"/>
    <p:sldId id="286" r:id="rId12"/>
    <p:sldId id="287" r:id="rId13"/>
    <p:sldId id="288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09" autoAdjust="0"/>
  </p:normalViewPr>
  <p:slideViewPr>
    <p:cSldViewPr>
      <p:cViewPr varScale="1">
        <p:scale>
          <a:sx n="68" d="100"/>
          <a:sy n="68" d="100"/>
        </p:scale>
        <p:origin x="-14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BA76-E8F1-4BC1-A065-F58A4B1115D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65D8-4F0E-420F-981A-E16BDFF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65D8-4F0E-420F-981A-E16BDFF373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703B-3A9B-42B1-961C-A9643B62203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DC3E-2601-40BC-B15F-FA3867AD1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4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5003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85776"/>
            <a:ext cx="9753600" cy="7296150"/>
          </a:xfrm>
          <a:prstGeom prst="rect">
            <a:avLst/>
          </a:prstGeom>
          <a:noFill/>
        </p:spPr>
      </p:pic>
      <p:pic>
        <p:nvPicPr>
          <p:cNvPr id="7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76788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143380"/>
            <a:ext cx="76438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3286123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мы разные: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Упражнение «Волшебная лавка»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Терпение, снисходительность, расположенность к другим, чувство юмора, чуткость, доверие, альтруизм, умение владеть собой, доброжелательность, гуманизм, умение слушать, любознательность, способность к сопереживанию.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3146" t="72680" r="8421"/>
          <a:stretch>
            <a:fillRect/>
          </a:stretch>
        </p:blipFill>
        <p:spPr bwMode="auto">
          <a:xfrm>
            <a:off x="539551" y="4643446"/>
            <a:ext cx="826911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Упражнение «Чем мы похожи?»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rk1wTq71oL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3999" cy="59293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веток толерантнос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Игра «Клубок»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anywalls.com-325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7098"/>
            <a:ext cx="9144000" cy="57809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6429420" cy="51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714356"/>
            <a:ext cx="807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милосердие,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458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доброта души,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4691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сострадание,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85749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уважение,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294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86256"/>
            <a:ext cx="452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116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214686"/>
            <a:ext cx="3875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дружба, 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4572008"/>
            <a:ext cx="6577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это путь к миру.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414338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терпение,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285776"/>
            <a:ext cx="9753600" cy="7296150"/>
          </a:xfrm>
          <a:prstGeom prst="rect">
            <a:avLst/>
          </a:prstGeom>
          <a:noFill/>
        </p:spPr>
      </p:pic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71678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286388"/>
            <a:ext cx="44501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3287644"/>
            <a:ext cx="5072098" cy="3794167"/>
          </a:xfrm>
          <a:prstGeom prst="rect">
            <a:avLst/>
          </a:prstGeom>
          <a:noFill/>
        </p:spPr>
      </p:pic>
      <p:pic>
        <p:nvPicPr>
          <p:cNvPr id="41987" name="Picture 3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296150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0724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07882" y="3714752"/>
            <a:ext cx="7850331" cy="264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857496"/>
            <a:ext cx="87154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Люди разных рас и национальностей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Международный день, посвящённый терпимости— ежегодно отмечается 16 ноября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fontScale="62500" lnSpcReduction="20000"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Этот Международный день был торжественно провозглашён в «Декларации принципов терпимости» ЮНЕСКО. Декларация была утверждена в 1995 году на 28-ой Генеральной конференции ЮНЕСКО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Под толерантностью в Декларации понимается 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«уважение,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индивидуальности»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Декларация провозглашает </a:t>
            </a:r>
            <a:r>
              <a:rPr lang="ru-RU" b="1" i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«признание того, что люди по своей природе различаются по внешнему виду, положению, речи, поведению и ценностям и обладают правом жить в мире и сохранять свою индивидуальность»</a:t>
            </a:r>
            <a:endParaRPr lang="ru-RU" b="1" i="1" dirty="0" smtClean="0"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38125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296150"/>
          </a:xfrm>
          <a:prstGeom prst="rect">
            <a:avLst/>
          </a:prstGeom>
          <a:noFill/>
        </p:spPr>
      </p:pic>
      <p:pic>
        <p:nvPicPr>
          <p:cNvPr id="6" name="Рисунок 2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-2" y="2283674"/>
            <a:ext cx="9144001" cy="457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54292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83" y="571500"/>
            <a:ext cx="1328855" cy="13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142984"/>
            <a:ext cx="22860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571768" cy="36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04"/>
            <a:ext cx="25003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929198"/>
            <a:ext cx="87868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Толерантность – путь к миру!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по школе\кл.ч. УГ\tol1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14338"/>
            <a:ext cx="9753600" cy="729615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99" y="642919"/>
            <a:ext cx="7941047" cy="56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Мои документы\100_new_fons_1\My_new_fons_next 100\3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3" y="-214338"/>
            <a:ext cx="9849099" cy="7367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42843" y="767334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Сказочка о счастье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 descr="C:\Users\я\Desktop\котёна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9940" y="2643182"/>
            <a:ext cx="5385266" cy="365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A045C"/>
                </a:solidFill>
              </a:rPr>
              <a:t>Результаты анкетирования.</a:t>
            </a:r>
            <a:endParaRPr lang="ru-RU" dirty="0">
              <a:solidFill>
                <a:srgbClr val="0A045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5856"/>
          <a:ext cx="825820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87"/>
                <a:gridCol w="4014433"/>
                <a:gridCol w="1841596"/>
                <a:gridCol w="1857388"/>
              </a:tblGrid>
              <a:tr h="6200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Составляющие толерантной личности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Колонка 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Колонка </a:t>
                      </a:r>
                      <a:r>
                        <a:rPr lang="ru-RU" baseline="0" dirty="0" smtClean="0"/>
                        <a:t>   </a:t>
                      </a:r>
                      <a:r>
                        <a:rPr lang="ru-RU" dirty="0" smtClean="0"/>
                        <a:t>Б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Расположенность к другим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Снисходительность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Терпение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29%</a:t>
                      </a:r>
                      <a:endParaRPr lang="ru-RU" b="1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юмора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Чуткость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Доверие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46%</a:t>
                      </a:r>
                      <a:endParaRPr lang="ru-RU" b="1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Бескорыстие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Терпимость к различиям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33%</a:t>
                      </a:r>
                      <a:endParaRPr lang="ru-RU" b="1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владеть собой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Доброжелательность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не осуждать других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50%</a:t>
                      </a:r>
                      <a:endParaRPr lang="ru-RU" b="1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Гуманизм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слушать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Любознательность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15.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к сопереживанию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4%</a:t>
                      </a:r>
                      <a:endParaRPr lang="ru-RU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328</Words>
  <Application>Microsoft Office PowerPoint</Application>
  <PresentationFormat>Экран (4:3)</PresentationFormat>
  <Paragraphs>90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Международный день, посвящённый терпимости— ежегодно отмечается 16 ноября </vt:lpstr>
      <vt:lpstr>Слайд 4</vt:lpstr>
      <vt:lpstr>Слайд 5</vt:lpstr>
      <vt:lpstr>Слайд 6</vt:lpstr>
      <vt:lpstr>Слайд 7</vt:lpstr>
      <vt:lpstr>Слайд 8</vt:lpstr>
      <vt:lpstr>Результаты анкетирования.</vt:lpstr>
      <vt:lpstr>Упражнение «Волшебная лавка»</vt:lpstr>
      <vt:lpstr>Упражнение «Чем мы похожи?»</vt:lpstr>
      <vt:lpstr>Слайд 12</vt:lpstr>
      <vt:lpstr>Игра «Клубок»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 Петровна</cp:lastModifiedBy>
  <cp:revision>38</cp:revision>
  <dcterms:created xsi:type="dcterms:W3CDTF">2012-02-13T13:04:28Z</dcterms:created>
  <dcterms:modified xsi:type="dcterms:W3CDTF">2013-11-20T20:33:20Z</dcterms:modified>
</cp:coreProperties>
</file>