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7" r:id="rId4"/>
    <p:sldId id="273" r:id="rId5"/>
    <p:sldId id="274" r:id="rId6"/>
    <p:sldId id="272" r:id="rId7"/>
    <p:sldId id="258" r:id="rId8"/>
    <p:sldId id="256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A2C78-270E-41A6-A12F-E1973E9F9B4B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56BD0-7537-479B-AE98-E6CEC41640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0024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Как   вызвать   у   неуспевающих   учащихся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желание учиться 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4071942"/>
            <a:ext cx="2305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Выполнила : учитель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   русского языка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     и литературы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       Голубева Е.А.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МАОУ «Куровская   средняя   общеобразовательная   школа   №6»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000628" y="214290"/>
            <a:ext cx="400052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Проблема школьной неуспеваемости беспокоит всех нас. Причем беспокоит не только взрослых, но и наших детей. Ведь совершенно очевидно, что на свете нет ни одного психически здорового ребенка, который бы хотел плохо учиться.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Picture 3" descr="E:\dvoy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347277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86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Несформированность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учебной мотивации является одной из причин слабой успеваемости учащихся.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5143536" cy="540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85784" y="0"/>
            <a:ext cx="4781584" cy="67151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 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       </a:t>
            </a:r>
            <a:r>
              <a:rPr lang="ru-RU" b="1" u="sng" dirty="0" smtClean="0">
                <a:solidFill>
                  <a:schemeClr val="bg1"/>
                </a:solidFill>
                <a:latin typeface="Monotype Corsiva" pitchFamily="66" charset="0"/>
              </a:rPr>
              <a:t> Учебная мотивация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– это процесс, который запускает, направляет и поддерживает усилия, направленные на получение знаний. Это – комплексная система, которая образована мотивами, целями, реакциями на неудачу и успех, и установками ученика.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    </a:t>
            </a:r>
            <a:r>
              <a:rPr lang="ru-RU" b="1" u="sng" dirty="0" smtClean="0">
                <a:solidFill>
                  <a:schemeClr val="bg1"/>
                </a:solidFill>
                <a:latin typeface="Monotype Corsiva" pitchFamily="66" charset="0"/>
              </a:rPr>
              <a:t>Мотивация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– хрупкое образование, которое нельзя сформировать навсегда, а нужно поддерживать постоянно.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714356"/>
            <a:ext cx="43529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7000900"/>
          </a:xfrm>
        </p:spPr>
        <p:txBody>
          <a:bodyPr>
            <a:normAutofit/>
          </a:bodyPr>
          <a:lstStyle/>
          <a:p>
            <a:pPr algn="just"/>
            <a:r>
              <a:rPr lang="ru-RU" sz="2700" b="1" dirty="0" smtClean="0">
                <a:solidFill>
                  <a:schemeClr val="bg1"/>
                </a:solidFill>
                <a:latin typeface="Monotype Corsiva" pitchFamily="66" charset="0"/>
              </a:rPr>
              <a:t>Ребёнку нужно чувствовать себя  успешным. Ощущение успешности создаёт учитель или другой значимый взрослый.</a:t>
            </a:r>
            <a:br>
              <a:rPr lang="ru-RU" sz="27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Monotype Corsiva" pitchFamily="66" charset="0"/>
              </a:rPr>
              <a:t>Хвалить полезнее, чем критиковать. Важно, как вы объясняете успехи и неудачи ребёнка. Успех нужно объяснять способностями и усилиями ребёнка. Тогда у него сложится уверенность в повторении успешной  ситуации.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14876" y="928670"/>
            <a:ext cx="4276269" cy="507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371477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Опирайтесь на желания! Чего хочет ученик- главный вопрос для учителя. Когда мы намерены поймать мышь, мы кладём в мышеловку не спелую вишню, а кусочек сыра, учитывая не наши собственные вкусы, а вкусы грызуна. И так достигаем своих целей. Давайте постараемся найти кусочки сыра для ребёнка.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3405" y="857232"/>
            <a:ext cx="462918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44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«Я-концепция»- основа внутреннего стимулирующего механизма личности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352925" cy="5500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Положительная мажорная "Я -концепция" (я нравлюсь, я способен, я значу) способствует успеху, эффективной деятельности, положительным проявлениям личности.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5105400" y="1143000"/>
            <a:ext cx="4038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Отрицательная "Я-концепция" (я не нравлюсь, не способен) мешает успеху, ухудшает результаты, способствует изменению личности в отрицательную сторону.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 b="5257"/>
          <a:stretch>
            <a:fillRect/>
          </a:stretch>
        </p:blipFill>
        <p:spPr bwMode="auto">
          <a:xfrm>
            <a:off x="642910" y="2786058"/>
            <a:ext cx="3214710" cy="39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928934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                    </a:t>
            </a:r>
            <a:r>
              <a:rPr lang="ru-RU" sz="2700" dirty="0" smtClean="0">
                <a:solidFill>
                  <a:schemeClr val="bg1"/>
                </a:solidFill>
                <a:latin typeface="Monotype Corsiva" pitchFamily="66" charset="0"/>
              </a:rPr>
              <a:t>Чтобы сформировать положительную              "Я-концепцию" необходимо: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42844" y="1000108"/>
            <a:ext cx="4786346" cy="5715040"/>
          </a:xfrm>
        </p:spPr>
        <p:txBody>
          <a:bodyPr>
            <a:normAutofit lnSpcReduction="100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видеть в каждом ученике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уникальную личность, уважать ее, понимать, принимать, верить в нее;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создавать личности ситуации успеха, одобрения, поддержки, доброжелательности, чтобы школьная жизнедеятельность, учеба приносили ребенку радость: "Учиться победно!";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исключить прямое принуждение, а также акценты на отставание и другие недостатки ребенка;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понимать причины детского незнания и неправильного поведения, устранять их, не нанося ущерба достоинству, "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Я-концепции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" ребенка ("Ребенок хорош, плох его поступок").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предоставлять возможности и помогать детям, реализовать себя в положительной деятельности ("В каждом ребенке – чудо, ожидай его").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1113" y="1000108"/>
            <a:ext cx="392430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42910" y="1142984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Спасибо за внимание.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Успехов Вам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работе.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378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Ребёнку нужно чувствовать себя  успешным. Ощущение успешности создаёт учитель или другой значимый взрослый. Хвалить полезнее, чем критиковать. Важно, как вы объясняете успехи и неудачи ребёнка. Успех нужно объяснять способностями и усилиями ребёнка. Тогда у него сложится уверенность в повторении успешной  ситуации.  </vt:lpstr>
      <vt:lpstr>Слайд 6</vt:lpstr>
      <vt:lpstr>«Я-концепция»- основа внутреннего стимулирующего механизма личности</vt:lpstr>
      <vt:lpstr>                                                                                Чтобы сформировать положительную              "Я-концепцию" необходимо: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ВЫЗВАТЬ У НЕУСПЕВАЮЩИХ УЧАЩИХСЯ ЖЕЛАНИЕ УЧИТЬСЯ</dc:title>
  <dc:creator>Любовь А</dc:creator>
  <cp:lastModifiedBy>Администратор</cp:lastModifiedBy>
  <cp:revision>80</cp:revision>
  <dcterms:created xsi:type="dcterms:W3CDTF">2011-01-13T12:54:43Z</dcterms:created>
  <dcterms:modified xsi:type="dcterms:W3CDTF">2013-11-29T07:03:45Z</dcterms:modified>
</cp:coreProperties>
</file>