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70" r:id="rId4"/>
    <p:sldId id="259" r:id="rId5"/>
    <p:sldId id="263" r:id="rId6"/>
    <p:sldId id="260" r:id="rId7"/>
    <p:sldId id="261" r:id="rId8"/>
    <p:sldId id="264" r:id="rId9"/>
    <p:sldId id="274" r:id="rId10"/>
    <p:sldId id="273" r:id="rId11"/>
    <p:sldId id="265" r:id="rId12"/>
    <p:sldId id="266" r:id="rId13"/>
    <p:sldId id="267" r:id="rId14"/>
    <p:sldId id="268" r:id="rId15"/>
    <p:sldId id="269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AC94AB-1401-4B1F-AE5A-A0846B35FAC7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B4951-3200-459D-9055-29D401909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B4951-3200-459D-9055-29D40190993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B4951-3200-459D-9055-29D40190993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C80-EAAC-4FC0-853A-88254FE6585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F826-8D59-4AA8-B183-3902DF1AA8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C80-EAAC-4FC0-853A-88254FE6585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F826-8D59-4AA8-B183-3902DF1A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C80-EAAC-4FC0-853A-88254FE6585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F826-8D59-4AA8-B183-3902DF1A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C80-EAAC-4FC0-853A-88254FE6585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F826-8D59-4AA8-B183-3902DF1A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C80-EAAC-4FC0-853A-88254FE6585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582F826-8D59-4AA8-B183-3902DF1A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C80-EAAC-4FC0-853A-88254FE6585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F826-8D59-4AA8-B183-3902DF1A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C80-EAAC-4FC0-853A-88254FE6585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F826-8D59-4AA8-B183-3902DF1A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C80-EAAC-4FC0-853A-88254FE6585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F826-8D59-4AA8-B183-3902DF1A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C80-EAAC-4FC0-853A-88254FE6585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F826-8D59-4AA8-B183-3902DF1A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C80-EAAC-4FC0-853A-88254FE6585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F826-8D59-4AA8-B183-3902DF1A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C80-EAAC-4FC0-853A-88254FE6585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2F826-8D59-4AA8-B183-3902DF1A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417C80-EAAC-4FC0-853A-88254FE6585E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82F826-8D59-4AA8-B183-3902DF1AA8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audio" Target="file:///C:\Documents%20and%20Settings\&#1084;&#1072;&#1084;&#1072;.A1A9C193912742E\&#1056;&#1072;&#1073;&#1086;&#1095;&#1080;&#1081;%20&#1089;&#1090;&#1086;&#1083;\&#1087;&#1091;&#1096;&#1082;&#1080;&#1085;\Mihail-Glinka---opera-Ruslan-i-Lyudmila-Marsh-Chernomora-Chernomors-march(muzoman.net)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.jpeg"/><Relationship Id="rId7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Музыкальное окружение </a:t>
            </a:r>
            <a:br>
              <a:rPr lang="ru-RU" dirty="0" smtClean="0"/>
            </a:br>
            <a:r>
              <a:rPr lang="ru-RU" dirty="0" smtClean="0"/>
              <a:t>А.С. Пушкина</a:t>
            </a:r>
            <a:endParaRPr lang="ru-RU" dirty="0"/>
          </a:p>
        </p:txBody>
      </p:sp>
      <p:pic>
        <p:nvPicPr>
          <p:cNvPr id="1026" name="Picture 2" descr="C:\Documents and Settings\мама.A1A9C193912742E\Рабочий стол\моп\pushkin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5286" y="1500174"/>
            <a:ext cx="4418350" cy="5257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2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Оленины Алексей Николаевич и его дочь Анна</a:t>
            </a:r>
            <a:endParaRPr lang="ru-RU" dirty="0"/>
          </a:p>
        </p:txBody>
      </p:sp>
      <p:pic>
        <p:nvPicPr>
          <p:cNvPr id="1026" name="Picture 2" descr="C:\Documents and Settings\мама.A1A9C193912742E\Рабочий стол\моп\олен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1933999"/>
            <a:ext cx="3270272" cy="4281083"/>
          </a:xfrm>
          <a:prstGeom prst="rect">
            <a:avLst/>
          </a:prstGeom>
          <a:noFill/>
        </p:spPr>
      </p:pic>
      <p:pic>
        <p:nvPicPr>
          <p:cNvPr id="1027" name="Picture 3" descr="C:\Documents and Settings\мама.A1A9C193912742E\Рабочий стол\моп\оленин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960029"/>
            <a:ext cx="3320531" cy="4255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Виельгорский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C:\Documents and Settings\мама.A1A9C193912742E\Рабочий стол\моп\виельгорс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607383" y="1357298"/>
            <a:ext cx="3944852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Ф. Лист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Берлиоз</a:t>
            </a:r>
          </a:p>
          <a:p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Шуман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Documents and Settings\мама.A1A9C193912742E\Рабочий стол\моп\лист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64878" y="273051"/>
            <a:ext cx="2089458" cy="2584445"/>
          </a:xfrm>
          <a:prstGeom prst="rect">
            <a:avLst/>
          </a:prstGeom>
          <a:noFill/>
        </p:spPr>
      </p:pic>
      <p:pic>
        <p:nvPicPr>
          <p:cNvPr id="10243" name="Picture 3" descr="C:\Documents and Settings\мама.A1A9C193912742E\Рабочий стол\моп\шума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857364"/>
            <a:ext cx="2440669" cy="3214710"/>
          </a:xfrm>
          <a:prstGeom prst="rect">
            <a:avLst/>
          </a:prstGeom>
          <a:noFill/>
        </p:spPr>
      </p:pic>
      <p:pic>
        <p:nvPicPr>
          <p:cNvPr id="10244" name="Picture 4" descr="C:\Documents and Settings\мама.A1A9C193912742E\Рабочий стол\моп\берлио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929066"/>
            <a:ext cx="1928826" cy="2509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Софья </a:t>
            </a:r>
            <a:r>
              <a:rPr lang="ru-RU" dirty="0" err="1" smtClean="0"/>
              <a:t>Виельгорская</a:t>
            </a:r>
            <a:endParaRPr lang="ru-RU" dirty="0"/>
          </a:p>
        </p:txBody>
      </p:sp>
      <p:pic>
        <p:nvPicPr>
          <p:cNvPr id="11266" name="Picture 2" descr="C:\Documents and Settings\мама.A1A9C193912742E\Рабочий стол\моп\сологу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357298"/>
            <a:ext cx="4417147" cy="4988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Зинаида Волконская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Documents and Settings\мама.A1A9C193912742E\Рабочий стол\моп\волкон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500174"/>
            <a:ext cx="4080996" cy="4976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7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Екатерина и </a:t>
            </a:r>
            <a:r>
              <a:rPr lang="ru-RU" dirty="0" err="1" smtClean="0"/>
              <a:t>Маньято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err="1" smtClean="0"/>
              <a:t>Риччи</a:t>
            </a:r>
            <a:endParaRPr lang="ru-RU" dirty="0"/>
          </a:p>
        </p:txBody>
      </p:sp>
      <p:pic>
        <p:nvPicPr>
          <p:cNvPr id="13314" name="Picture 2" descr="C:\Documents and Settings\мама.A1A9C193912742E\Рабочий стол\моп\2014-12-03\SAM_3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269" y="1643050"/>
            <a:ext cx="2882213" cy="4000528"/>
          </a:xfrm>
          <a:prstGeom prst="rect">
            <a:avLst/>
          </a:prstGeom>
          <a:noFill/>
        </p:spPr>
      </p:pic>
      <p:pic>
        <p:nvPicPr>
          <p:cNvPr id="13315" name="Picture 3" descr="C:\Documents and Settings\мама.A1A9C193912742E\Рабочий стол\моп\риччи миньят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643050"/>
            <a:ext cx="2931382" cy="39307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Михаил Иванович </a:t>
            </a:r>
            <a:br>
              <a:rPr lang="ru-RU" sz="4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Глинка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Documents and Settings\мама.A1A9C193912742E\Рабочий стол\моп\гл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71612"/>
            <a:ext cx="3508828" cy="4924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ма.A1A9C193912742E\Рабочий стол\моп\pushkin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02744"/>
            <a:ext cx="4714908" cy="62627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мама.A1A9C193912742E\Рабочий стол\моп\рылеев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928802"/>
            <a:ext cx="1905000" cy="2581275"/>
          </a:xfrm>
          <a:prstGeom prst="rect">
            <a:avLst/>
          </a:prstGeom>
          <a:noFill/>
        </p:spPr>
      </p:pic>
      <p:pic>
        <p:nvPicPr>
          <p:cNvPr id="1028" name="Picture 4" descr="C:\Documents and Settings\мама.A1A9C193912742E\Рабочий стол\моп\к.брюл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 rot="954475">
            <a:off x="6815416" y="232335"/>
            <a:ext cx="2034674" cy="2428892"/>
          </a:xfrm>
          <a:prstGeom prst="rect">
            <a:avLst/>
          </a:prstGeom>
          <a:noFill/>
        </p:spPr>
      </p:pic>
      <p:pic>
        <p:nvPicPr>
          <p:cNvPr id="1027" name="Picture 3" descr="C:\Documents and Settings\мама.A1A9C193912742E\Рабочий стол\моп\10045250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0"/>
            <a:ext cx="2024077" cy="2428892"/>
          </a:xfrm>
          <a:prstGeom prst="rect">
            <a:avLst/>
          </a:prstGeom>
          <a:noFill/>
        </p:spPr>
      </p:pic>
      <p:pic>
        <p:nvPicPr>
          <p:cNvPr id="1029" name="Picture 5" descr="C:\Documents and Settings\мама.A1A9C193912742E\Рабочий стол\моп\глин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03969">
            <a:off x="380663" y="4139208"/>
            <a:ext cx="1777276" cy="2714620"/>
          </a:xfrm>
          <a:prstGeom prst="rect">
            <a:avLst/>
          </a:prstGeom>
          <a:noFill/>
        </p:spPr>
      </p:pic>
      <p:pic>
        <p:nvPicPr>
          <p:cNvPr id="1030" name="Picture 6" descr="C:\Documents and Settings\мама.A1A9C193912742E\Рабочий стол\моп\верстовски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0430" y="4500522"/>
            <a:ext cx="2434038" cy="2357478"/>
          </a:xfrm>
          <a:prstGeom prst="rect">
            <a:avLst/>
          </a:prstGeom>
          <a:noFill/>
        </p:spPr>
      </p:pic>
      <p:pic>
        <p:nvPicPr>
          <p:cNvPr id="1031" name="Picture 7" descr="C:\Documents and Settings\мама.A1A9C193912742E\Рабочий стол\моп\чаадаев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21301">
            <a:off x="6785924" y="3275026"/>
            <a:ext cx="2428892" cy="3392307"/>
          </a:xfrm>
          <a:prstGeom prst="rect">
            <a:avLst/>
          </a:prstGeom>
          <a:noFill/>
        </p:spPr>
      </p:pic>
      <p:pic>
        <p:nvPicPr>
          <p:cNvPr id="1032" name="Picture 8" descr="C:\Documents and Settings\мама.A1A9C193912742E\Рабочий стол\моп\волконская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85918" y="2214554"/>
            <a:ext cx="1933113" cy="2357454"/>
          </a:xfrm>
          <a:prstGeom prst="rect">
            <a:avLst/>
          </a:prstGeom>
          <a:noFill/>
        </p:spPr>
      </p:pic>
      <p:pic>
        <p:nvPicPr>
          <p:cNvPr id="1033" name="Picture 9" descr="C:\Documents and Settings\мама.A1A9C193912742E\Рабочий стол\моп\В Одоевский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0362356">
            <a:off x="0" y="0"/>
            <a:ext cx="1984389" cy="26432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142908" y="264318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Одоевский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4810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Гоголь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9520" y="25003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Брюлов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00496" y="64886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Верстовскуий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786" y="648866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Глинка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9554" y="635795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Чаадаев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929322" y="4500570"/>
            <a:ext cx="955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Рылеев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000232" y="457200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Волконская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7" grpId="0"/>
      <p:bldP spid="18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14612" y="2786058"/>
            <a:ext cx="2357454" cy="1393829"/>
          </a:xfrm>
        </p:spPr>
        <p:txBody>
          <a:bodyPr>
            <a:noAutofit/>
          </a:bodyPr>
          <a:lstStyle/>
          <a:p>
            <a:r>
              <a:rPr lang="ru-RU" sz="2000" dirty="0" smtClean="0"/>
              <a:t>                                       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Глинка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мусоргский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571868" y="571480"/>
            <a:ext cx="2928959" cy="750887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даргомыжский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Documents and Settings\мама.A1A9C193912742E\Рабочий стол\моп\гл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2071702" cy="2927012"/>
          </a:xfrm>
          <a:prstGeom prst="rect">
            <a:avLst/>
          </a:prstGeom>
          <a:noFill/>
        </p:spPr>
      </p:pic>
      <p:pic>
        <p:nvPicPr>
          <p:cNvPr id="8" name="Picture 3" descr="C:\Documents and Settings\мама.A1A9C193912742E\Рабочий стол\моп\даргомыж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571480"/>
            <a:ext cx="2349596" cy="2786082"/>
          </a:xfrm>
          <a:prstGeom prst="rect">
            <a:avLst/>
          </a:prstGeom>
          <a:noFill/>
        </p:spPr>
      </p:pic>
      <p:pic>
        <p:nvPicPr>
          <p:cNvPr id="9" name="Picture 4" descr="C:\Documents and Settings\мама.A1A9C193912742E\Рабочий стол\моп\мусоргски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10" y="3786191"/>
            <a:ext cx="2064573" cy="2357454"/>
          </a:xfrm>
          <a:prstGeom prst="rect">
            <a:avLst/>
          </a:prstGeom>
          <a:noFill/>
        </p:spPr>
      </p:pic>
      <p:pic>
        <p:nvPicPr>
          <p:cNvPr id="10" name="Picture 5" descr="C:\Documents and Settings\мама.A1A9C193912742E\Рабочий стол\моп\чайковский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6072198" y="3714752"/>
            <a:ext cx="2873850" cy="228601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071934" y="521495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чайковский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9934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балетмейстеры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4040188" cy="750887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Адам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Глушковский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3438" y="714356"/>
            <a:ext cx="4041775" cy="750887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Шарль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Дидло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мама.A1A9C193912742E\Рабочий стол\моп\глушковский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34" y="2000239"/>
            <a:ext cx="3357586" cy="4522003"/>
          </a:xfrm>
          <a:prstGeom prst="rect">
            <a:avLst/>
          </a:prstGeom>
          <a:noFill/>
        </p:spPr>
      </p:pic>
      <p:pic>
        <p:nvPicPr>
          <p:cNvPr id="1026" name="Picture 2" descr="C:\Documents and Settings\мама.A1A9C193912742E\Рабочий стол\моп\дидло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57752" y="1933754"/>
            <a:ext cx="3574236" cy="4567080"/>
          </a:xfrm>
          <a:prstGeom prst="rect">
            <a:avLst/>
          </a:prstGeom>
          <a:noFill/>
        </p:spPr>
      </p:pic>
      <p:pic>
        <p:nvPicPr>
          <p:cNvPr id="11" name="Mihail-Glinka---opera-Ruslan-i-Lyudmila-Marsh-Chernomora-Chernomors-march(muzoman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286248" y="6286519"/>
            <a:ext cx="428628" cy="515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3540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8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композитор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Катерино</a:t>
            </a:r>
            <a:r>
              <a:rPr lang="ru-RU" dirty="0" smtClean="0"/>
              <a:t> </a:t>
            </a:r>
            <a:r>
              <a:rPr lang="ru-RU" dirty="0" err="1" smtClean="0"/>
              <a:t>Кавос</a:t>
            </a:r>
            <a:endParaRPr lang="ru-RU" dirty="0"/>
          </a:p>
        </p:txBody>
      </p:sp>
      <p:pic>
        <p:nvPicPr>
          <p:cNvPr id="6146" name="Picture 2" descr="C:\Documents and Settings\мама.A1A9C193912742E\Рабочий стол\моп\каво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09992" y="1600200"/>
            <a:ext cx="3724015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00034" y="785794"/>
            <a:ext cx="4040188" cy="960453"/>
          </a:xfrm>
        </p:spPr>
        <p:txBody>
          <a:bodyPr>
            <a:noAutofit/>
          </a:bodyPr>
          <a:lstStyle/>
          <a:p>
            <a:r>
              <a:rPr lang="ru-RU" sz="3200" i="1" cap="none" dirty="0" smtClean="0">
                <a:latin typeface="Times New Roman" pitchFamily="18" charset="0"/>
                <a:cs typeface="Times New Roman" pitchFamily="18" charset="0"/>
              </a:rPr>
              <a:t>танцовщица</a:t>
            </a:r>
            <a:r>
              <a:rPr lang="ru-RU" sz="32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Авдотья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Истомина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5102225" y="1071546"/>
            <a:ext cx="4041775" cy="639762"/>
          </a:xfrm>
        </p:spPr>
        <p:txBody>
          <a:bodyPr>
            <a:noAutofit/>
          </a:bodyPr>
          <a:lstStyle/>
          <a:p>
            <a:r>
              <a:rPr lang="ru-RU" sz="3200" i="1" cap="none" dirty="0" smtClean="0">
                <a:latin typeface="Times New Roman" pitchFamily="18" charset="0"/>
                <a:cs typeface="Times New Roman" pitchFamily="18" charset="0"/>
              </a:rPr>
              <a:t>актриса и певица     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Анна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Степанова 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quarter" idx="2"/>
          </p:nvPr>
        </p:nvSpPr>
        <p:spPr>
          <a:xfrm>
            <a:off x="642910" y="2362200"/>
            <a:ext cx="3071834" cy="3763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мама.A1A9C193912742E\Рабочий стол\моп\истомина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449" y="2357430"/>
            <a:ext cx="3050322" cy="3786214"/>
          </a:xfrm>
          <a:prstGeom prst="rect">
            <a:avLst/>
          </a:prstGeom>
          <a:noFill/>
        </p:spPr>
      </p:pic>
      <p:pic>
        <p:nvPicPr>
          <p:cNvPr id="4099" name="Picture 3" descr="C:\Documents and Settings\мама.A1A9C193912742E\Рабочий стол\моп\степанов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285992"/>
            <a:ext cx="3076914" cy="3881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мама.A1A9C193912742E\Рабочий стол\моп\1004525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34893">
            <a:off x="7050147" y="554385"/>
            <a:ext cx="1451801" cy="1742161"/>
          </a:xfrm>
          <a:prstGeom prst="rect">
            <a:avLst/>
          </a:prstGeom>
          <a:noFill/>
        </p:spPr>
      </p:pic>
      <p:pic>
        <p:nvPicPr>
          <p:cNvPr id="5123" name="Picture 3" descr="C:\Documents and Settings\мама.A1A9C193912742E\Рабочий стол\моп\В Одоевски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000372"/>
            <a:ext cx="1402783" cy="1714512"/>
          </a:xfrm>
          <a:prstGeom prst="rect">
            <a:avLst/>
          </a:prstGeom>
          <a:noFill/>
        </p:spPr>
      </p:pic>
      <p:pic>
        <p:nvPicPr>
          <p:cNvPr id="5126" name="Picture 6" descr="C:\Documents and Settings\мама.A1A9C193912742E\Рабочий стол\моп\даргомыж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5271137"/>
            <a:ext cx="1338255" cy="15868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57554" y="450057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В.Ф. Одоевский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04" y="2571744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Н. Гоголь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4744" y="648866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 Даргомыжский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9454" y="64886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3074" name="Picture 2" descr="C:\Documents and Settings\мама.A1A9C193912742E\Рабочий стол\моп\вяземск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000108"/>
            <a:ext cx="1249451" cy="1571636"/>
          </a:xfrm>
          <a:prstGeom prst="rect">
            <a:avLst/>
          </a:prstGeom>
          <a:noFill/>
        </p:spPr>
      </p:pic>
      <p:pic>
        <p:nvPicPr>
          <p:cNvPr id="3075" name="Picture 3" descr="C:\Documents and Settings\мама.A1A9C193912742E\Рабочий стол\моп\жуковски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033763">
            <a:off x="521940" y="423507"/>
            <a:ext cx="1540078" cy="204612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28662" y="2571744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В. Жуковский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86182" y="257174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П. Вяземский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8860" y="357166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 Литераторы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7356" y="478632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Композиторы и музыканты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мама.A1A9C193912742E\Рабочий стол\моп\серов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900179">
            <a:off x="133708" y="4712790"/>
            <a:ext cx="1431820" cy="212932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928794" y="5857892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А. Серов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C:\Documents and Settings\мама.A1A9C193912742E\Рабочий стол\моп\глин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22001">
            <a:off x="7865674" y="5054765"/>
            <a:ext cx="1264071" cy="178595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5786446" y="585789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М. Глинка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0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5" dur="1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0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5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5" grpId="0"/>
      <p:bldP spid="16" grpId="0"/>
      <p:bldP spid="17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85918" y="557214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Салон Олениных 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Приютине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(у клетки с попугаем – Анна Оленина)</a:t>
            </a:r>
            <a:endParaRPr lang="ru-RU" sz="2800" dirty="0"/>
          </a:p>
        </p:txBody>
      </p:sp>
      <p:pic>
        <p:nvPicPr>
          <p:cNvPr id="8194" name="Picture 2" descr="C:\Documents and Settings\мама.A1A9C193912742E\Рабочий стол\моп\2014-12-03\SAM_306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28604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 Олениных в </a:t>
            </a:r>
            <a:r>
              <a:rPr lang="ru-RU" dirty="0" err="1" smtClean="0"/>
              <a:t>Приютино</a:t>
            </a:r>
            <a:endParaRPr lang="ru-RU" dirty="0"/>
          </a:p>
        </p:txBody>
      </p:sp>
      <p:pic>
        <p:nvPicPr>
          <p:cNvPr id="2050" name="Picture 2" descr="C:\Documents and Settings\мама.A1A9C193912742E\Рабочий стол\моп\дом оленина в приюти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7949883" cy="4483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106</Words>
  <Application>Microsoft Office PowerPoint</Application>
  <PresentationFormat>Экран (4:3)</PresentationFormat>
  <Paragraphs>54</Paragraphs>
  <Slides>17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Музыкальное окружение  А.С. Пушкина</vt:lpstr>
      <vt:lpstr>Слайд 2</vt:lpstr>
      <vt:lpstr>Слайд 3</vt:lpstr>
      <vt:lpstr>балетмейстеры</vt:lpstr>
      <vt:lpstr>композитор Катерино Кавос</vt:lpstr>
      <vt:lpstr>Слайд 6</vt:lpstr>
      <vt:lpstr>Слайд 7</vt:lpstr>
      <vt:lpstr>Салон Олениных в Приютине         (у клетки с попугаем – Анна Оленина)</vt:lpstr>
      <vt:lpstr>Дом Олениных в Приютино</vt:lpstr>
      <vt:lpstr>Оленины Алексей Николаевич и его дочь Анна</vt:lpstr>
      <vt:lpstr>Михаил Виельгорский</vt:lpstr>
      <vt:lpstr>Ф. Лист</vt:lpstr>
      <vt:lpstr>Софья Виельгорская</vt:lpstr>
      <vt:lpstr>Зинаида Волконская</vt:lpstr>
      <vt:lpstr>Екатерина и Маньято  Риччи</vt:lpstr>
      <vt:lpstr>Михаил Иванович  Глинка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Музыкальное окружение  А.С. Пушкина</dc:title>
  <dc:creator>мама</dc:creator>
  <cp:lastModifiedBy>мама</cp:lastModifiedBy>
  <cp:revision>42</cp:revision>
  <dcterms:created xsi:type="dcterms:W3CDTF">2014-12-03T17:30:21Z</dcterms:created>
  <dcterms:modified xsi:type="dcterms:W3CDTF">2014-12-17T19:29:37Z</dcterms:modified>
</cp:coreProperties>
</file>