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65" r:id="rId3"/>
    <p:sldId id="275" r:id="rId4"/>
    <p:sldId id="257" r:id="rId5"/>
    <p:sldId id="258" r:id="rId6"/>
    <p:sldId id="259" r:id="rId7"/>
    <p:sldId id="260" r:id="rId8"/>
    <p:sldId id="262" r:id="rId9"/>
    <p:sldId id="271" r:id="rId10"/>
    <p:sldId id="261" r:id="rId11"/>
    <p:sldId id="267" r:id="rId12"/>
    <p:sldId id="270" r:id="rId13"/>
    <p:sldId id="268" r:id="rId14"/>
    <p:sldId id="272" r:id="rId15"/>
    <p:sldId id="273" r:id="rId16"/>
    <p:sldId id="269" r:id="rId17"/>
    <p:sldId id="274" r:id="rId18"/>
    <p:sldId id="277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19EEA-7807-468D-95E2-09DB176E79B8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5D1A-5A3A-4E02-9EEE-84D2CC7B04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165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85D1A-5A3A-4E02-9EEE-84D2CC7B04A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485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85D1A-5A3A-4E02-9EEE-84D2CC7B04AC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258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85D1A-5A3A-4E02-9EEE-84D2CC7B04AC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070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85D1A-5A3A-4E02-9EEE-84D2CC7B04AC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79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82FDA4-37A1-4B75-8CBD-FF47002AEFEA}" type="datetimeFigureOut">
              <a:rPr lang="ru-RU" smtClean="0"/>
              <a:t>25.01.2013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CE0C75-D396-44DC-9E8F-457ACBDE294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7" Type="http://schemas.openxmlformats.org/officeDocument/2006/relationships/image" Target="../media/image3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g"/><Relationship Id="rId5" Type="http://schemas.openxmlformats.org/officeDocument/2006/relationships/image" Target="../media/image31.jpeg"/><Relationship Id="rId4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0988" y="2563867"/>
            <a:ext cx="4894312" cy="864097"/>
          </a:xfrm>
        </p:spPr>
        <p:txBody>
          <a:bodyPr/>
          <a:lstStyle/>
          <a:p>
            <a:pPr algn="ctr"/>
            <a:r>
              <a:rPr lang="ru-RU" dirty="0" smtClean="0"/>
              <a:t>ПРИХВАТКИ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90236" y="1433657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ГБС(К)ОУ ШКОЛА №499 КРАСНОГВАРДЕЙСКОГО РАЙОНА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3693013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Наглядное пособие </a:t>
            </a:r>
          </a:p>
          <a:p>
            <a:pPr algn="ctr"/>
            <a:r>
              <a:rPr lang="ru-RU" sz="1600" i="1" dirty="0" smtClean="0"/>
              <a:t>по трудовому обучению  (швейное дело) </a:t>
            </a:r>
          </a:p>
          <a:p>
            <a:pPr algn="ctr"/>
            <a:r>
              <a:rPr lang="ru-RU" sz="1600" i="1" dirty="0" smtClean="0"/>
              <a:t>для 5-6 классов</a:t>
            </a:r>
            <a:endParaRPr lang="ru-RU" sz="1600" i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851920" y="5733256"/>
            <a:ext cx="4608512" cy="93610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САНКТ-ПЕТЕРБУРГ</a:t>
            </a:r>
          </a:p>
          <a:p>
            <a:pPr algn="ctr"/>
            <a:r>
              <a:rPr lang="ru-RU" sz="2000" dirty="0" smtClean="0"/>
              <a:t>2013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89" y="4986579"/>
            <a:ext cx="1138228" cy="119477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78636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16" name="Рисунок 15" descr="Фото04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-314633" y="547051"/>
            <a:ext cx="3293658" cy="247024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77" y="3693013"/>
            <a:ext cx="1184413" cy="1233763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3" r="8186"/>
          <a:stretch/>
        </p:blipFill>
        <p:spPr>
          <a:xfrm>
            <a:off x="156277" y="5002893"/>
            <a:ext cx="1192094" cy="119477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615" y="3780075"/>
            <a:ext cx="1146702" cy="114670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046836" y="4742110"/>
            <a:ext cx="281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Разработала Тойкка Г.В.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1" t="20248" r="21720" b="17452"/>
          <a:stretch/>
        </p:blipFill>
        <p:spPr>
          <a:xfrm>
            <a:off x="7455235" y="138736"/>
            <a:ext cx="1510331" cy="11818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30" b="10618"/>
          <a:stretch/>
        </p:blipFill>
        <p:spPr>
          <a:xfrm>
            <a:off x="3000419" y="138736"/>
            <a:ext cx="1941359" cy="10767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5" t="26153" r="59734" b="15875"/>
          <a:stretch/>
        </p:blipFill>
        <p:spPr>
          <a:xfrm>
            <a:off x="6490534" y="151995"/>
            <a:ext cx="890081" cy="113038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6" t="8749" r="18785" b="19987"/>
          <a:stretch/>
        </p:blipFill>
        <p:spPr>
          <a:xfrm>
            <a:off x="5019430" y="151995"/>
            <a:ext cx="1403123" cy="109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700" y="244564"/>
            <a:ext cx="6836676" cy="11430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План работы по изготовлению прихватки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31732"/>
            <a:ext cx="4762872" cy="38908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1.   Изготовить выкройку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  Подобрать материал</a:t>
            </a:r>
          </a:p>
          <a:p>
            <a:pPr marL="0" indent="0">
              <a:buNone/>
            </a:pPr>
            <a:r>
              <a:rPr lang="ru-RU" dirty="0" smtClean="0"/>
              <a:t>3.   Раскроить детали</a:t>
            </a:r>
          </a:p>
          <a:p>
            <a:pPr marL="0" indent="0">
              <a:buNone/>
            </a:pPr>
            <a:r>
              <a:rPr lang="ru-RU" dirty="0" smtClean="0"/>
              <a:t>4.   Создать эскиз</a:t>
            </a:r>
          </a:p>
          <a:p>
            <a:pPr marL="0" indent="0">
              <a:buNone/>
            </a:pPr>
            <a:r>
              <a:rPr lang="ru-RU" dirty="0" smtClean="0"/>
              <a:t>5.   Сшить изделие</a:t>
            </a:r>
          </a:p>
          <a:p>
            <a:pPr marL="0" indent="0">
              <a:buNone/>
            </a:pPr>
            <a:r>
              <a:rPr lang="ru-RU" dirty="0" smtClean="0"/>
              <a:t>5.1.   Выполнить отделку</a:t>
            </a:r>
          </a:p>
          <a:p>
            <a:pPr marL="0" indent="0">
              <a:buNone/>
            </a:pPr>
            <a:r>
              <a:rPr lang="ru-RU" dirty="0" smtClean="0"/>
              <a:t>5.2.   Стачать</a:t>
            </a:r>
          </a:p>
          <a:p>
            <a:pPr marL="0" indent="0">
              <a:buNone/>
            </a:pPr>
            <a:r>
              <a:rPr lang="ru-RU" dirty="0" smtClean="0"/>
              <a:t>5.3.   Сметать</a:t>
            </a:r>
          </a:p>
          <a:p>
            <a:pPr marL="0" indent="0">
              <a:buNone/>
            </a:pPr>
            <a:r>
              <a:rPr lang="ru-RU" dirty="0"/>
              <a:t>6</a:t>
            </a:r>
            <a:r>
              <a:rPr lang="ru-RU" dirty="0" smtClean="0"/>
              <a:t>.    Проверить качество изделия</a:t>
            </a:r>
          </a:p>
          <a:p>
            <a:pPr marL="0" indent="0">
              <a:buNone/>
            </a:pPr>
            <a:r>
              <a:rPr lang="ru-RU" dirty="0" smtClean="0"/>
              <a:t>7.     Выполнить ВТО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4482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Исправьте последовательность операций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1844824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Проверьте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636912"/>
            <a:ext cx="6456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5.3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5.2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5.1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6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2" t="16481" r="24210" b="19579"/>
          <a:stretch/>
        </p:blipFill>
        <p:spPr>
          <a:xfrm>
            <a:off x="6156176" y="5373216"/>
            <a:ext cx="1703385" cy="13063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0382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4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Подбор материала, ПОДГОТОВКА ТКАНИ К РАСКРОЮ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6035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прихваток используют плотную термостойкую ткань.     (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Что это значит?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Для дополнительной термостойкости пользуются прокладочным материалом.</a:t>
            </a:r>
          </a:p>
          <a:p>
            <a:r>
              <a:rPr lang="ru-RU" dirty="0" smtClean="0"/>
              <a:t>Ткань и отделка должны красиво сочетаться по цвету и фактуре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464707"/>
            <a:ext cx="63870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</a:rPr>
              <a:t>Инструменты и приспособления, материал</a:t>
            </a:r>
          </a:p>
          <a:p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Карандаш (портновский мел)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Детали выкройки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Булавки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Ножницы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Лоскутки ткани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678840"/>
            <a:ext cx="1008112" cy="9513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095699"/>
            <a:ext cx="2448272" cy="15970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79886" y="5525033"/>
            <a:ext cx="97068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7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ЕТАЛИ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Основная деталь 2 шт.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Прокладка 1 шт.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Обтачки (в зависимости от модели)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Отделочные материалы (согласно эскизу)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4149080"/>
            <a:ext cx="1152128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33464" y="4149080"/>
            <a:ext cx="1152128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9912" y="4183917"/>
            <a:ext cx="1008112" cy="106074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91614" y="6003286"/>
            <a:ext cx="6768752" cy="1800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55026" y="5385136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3398" y="5330392"/>
            <a:ext cx="92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83125" y="6323318"/>
            <a:ext cx="256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5165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Раскрой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r>
              <a:rPr lang="ru-RU" dirty="0" smtClean="0"/>
              <a:t>Детали выкройки на ткани располагается с учетом направления нити и припусков на швы (5-7 мм.). Раскладка должна быть экономной.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58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Повторим основные требования охраны труда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65676"/>
            <a:ext cx="1488966" cy="1377444"/>
          </a:xfrm>
        </p:spPr>
      </p:pic>
      <p:sp>
        <p:nvSpPr>
          <p:cNvPr id="5" name="TextBox 4"/>
          <p:cNvSpPr txBox="1"/>
          <p:nvPr/>
        </p:nvSpPr>
        <p:spPr>
          <a:xfrm>
            <a:off x="166517" y="5964749"/>
            <a:ext cx="1960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Следить</a:t>
            </a:r>
            <a:r>
              <a:rPr lang="ru-RU" sz="1600" dirty="0" smtClean="0"/>
              <a:t> за осанкой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18820" y="988939"/>
            <a:ext cx="404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Что надо сделать перед работой?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25" y="1530041"/>
            <a:ext cx="791379" cy="7468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18569" y="1734179"/>
            <a:ext cx="5283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</a:t>
            </a:r>
            <a:r>
              <a:rPr lang="ru-RU" sz="1400" dirty="0" smtClean="0"/>
              <a:t>о</a:t>
            </a:r>
            <a:r>
              <a:rPr lang="ru-RU" sz="1600" dirty="0" smtClean="0"/>
              <a:t>считать количество иголок и булавок  в игольнице</a:t>
            </a:r>
            <a:endParaRPr lang="ru-RU" sz="16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00" y="2622332"/>
            <a:ext cx="1104615" cy="12541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1736" y="3080136"/>
            <a:ext cx="6994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Положить инструменты и приспособление в отведенное для них место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3691828"/>
            <a:ext cx="420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Что над делать во время работы?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686" y="4265676"/>
            <a:ext cx="1557918" cy="13509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18685" y="5718527"/>
            <a:ext cx="1737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Содержать в чистоте рабочее место</a:t>
            </a:r>
            <a:endParaRPr lang="ru-RU" sz="16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388" y="4265676"/>
            <a:ext cx="1342113" cy="126656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025" y="4289462"/>
            <a:ext cx="1380912" cy="13034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155820" y="5718527"/>
            <a:ext cx="2000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Класть ножницы справа с сомкнутыми лезвиями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9" y="5661838"/>
            <a:ext cx="1358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Булавки</a:t>
            </a:r>
          </a:p>
          <a:p>
            <a:r>
              <a:rPr lang="ru-RU" sz="1400" dirty="0" smtClean="0"/>
              <a:t>Вкалывать только в игольницу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8096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5" grpId="0"/>
      <p:bldP spid="6" grpId="1"/>
      <p:bldP spid="8" grpId="0"/>
      <p:bldP spid="11" grpId="0"/>
      <p:bldP spid="12" grpId="1"/>
      <p:bldP spid="14" grpId="0"/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Что надо сделать по окончании работы?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4689"/>
            <a:ext cx="1536054" cy="1449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45132" y="2384816"/>
            <a:ext cx="3459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Сосчитать количество булавок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21088"/>
            <a:ext cx="2693670" cy="23488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07904" y="5301208"/>
            <a:ext cx="254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Убрать рабочее место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94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dirty="0" smtClean="0"/>
              <a:t>ГИМНАСТИКА ДЛЯ ГЛАЗ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" t="259" r="2721" b="2647"/>
          <a:stretch/>
        </p:blipFill>
        <p:spPr>
          <a:xfrm>
            <a:off x="0" y="1772816"/>
            <a:ext cx="8116479" cy="4009189"/>
          </a:xfrm>
        </p:spPr>
      </p:pic>
    </p:spTree>
    <p:extLst>
      <p:ext uri="{BB962C8B-B14F-4D97-AF65-F5344CB8AC3E}">
        <p14:creationId xmlns:p14="http://schemas.microsoft.com/office/powerpoint/2010/main" val="2547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068960"/>
            <a:ext cx="7239000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Желаю успеха!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7372672" cy="180020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Давайте приступим к выполнению практической работы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«П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одготовка к раскрою и раскрой прихваток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740636"/>
            <a:ext cx="18954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Подведем итоги занятия.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5985432" cy="56166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уроке мы  выяснили: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Что такое прихватка?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Какой формы они могут быть?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Из каких материалов их шьют? </a:t>
            </a:r>
          </a:p>
          <a:p>
            <a:r>
              <a:rPr lang="ru-RU" dirty="0" smtClean="0"/>
              <a:t>Назовите детали выкройки прихватки</a:t>
            </a:r>
          </a:p>
          <a:p>
            <a:r>
              <a:rPr lang="ru-RU" dirty="0" smtClean="0"/>
              <a:t>Какие технологические этапы изготовления прихватки мы выполнили?</a:t>
            </a:r>
          </a:p>
          <a:p>
            <a:r>
              <a:rPr lang="ru-RU" dirty="0" smtClean="0"/>
              <a:t>Какие нам еще предстоит выполнить?</a:t>
            </a:r>
          </a:p>
          <a:p>
            <a:r>
              <a:rPr lang="ru-RU" dirty="0" smtClean="0"/>
              <a:t>Назовите технические условия для раскладки выкройки на ткани.</a:t>
            </a:r>
          </a:p>
          <a:p>
            <a:r>
              <a:rPr lang="ru-RU" dirty="0" smtClean="0"/>
              <a:t>Поднимите руки те, кто полностью справился с заданием, те выполнил раскрой изделия.</a:t>
            </a:r>
          </a:p>
          <a:p>
            <a:r>
              <a:rPr lang="ru-RU" dirty="0" smtClean="0"/>
              <a:t>Перечислите, с какими трудностями вы столкнулись, какие ошибки были допущены при выполнении практической работы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3800" dirty="0" smtClean="0">
                <a:solidFill>
                  <a:schemeClr val="accent1">
                    <a:lumMod val="75000"/>
                  </a:schemeClr>
                </a:solidFill>
              </a:rPr>
              <a:t>МОЛОДЦЫ!</a:t>
            </a:r>
            <a:endParaRPr lang="ru-RU" sz="3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92"/>
          <a:stretch/>
        </p:blipFill>
        <p:spPr>
          <a:xfrm>
            <a:off x="179512" y="5157192"/>
            <a:ext cx="782251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665" y="1052736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8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Возможности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7300664" cy="53309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Достоинством ИКТ является доступ к обширным Интернет-ресурсам, с помощью которых учитель может качественно подготовить урок.</a:t>
            </a:r>
          </a:p>
          <a:p>
            <a:r>
              <a:rPr lang="ru-RU" dirty="0" smtClean="0"/>
              <a:t> Презентации  очень наглядны и позволяют </a:t>
            </a:r>
            <a:r>
              <a:rPr lang="ru-RU" dirty="0"/>
              <a:t>сделать учебный материал более </a:t>
            </a:r>
            <a:r>
              <a:rPr lang="ru-RU" dirty="0" smtClean="0"/>
              <a:t>доступным для учащихся.</a:t>
            </a:r>
            <a:r>
              <a:rPr lang="ru-RU" dirty="0"/>
              <a:t> </a:t>
            </a:r>
            <a:r>
              <a:rPr lang="ru-RU" dirty="0" smtClean="0"/>
              <a:t>Коррекция  развития памяти,  мышления, связной речи происходит более интенсивно, вследствие чего сокращается время на закрепление  и изучение программного материала. </a:t>
            </a:r>
          </a:p>
          <a:p>
            <a:r>
              <a:rPr lang="ru-RU" dirty="0" smtClean="0"/>
              <a:t>Иллюстрации комплексов упражнений для опорно-двигательного аппарата, органов зрения, регуляции дыхания и т.п. позволяют на уроках активнее осуществлять  валеологическое воспитание детей. </a:t>
            </a:r>
          </a:p>
          <a:p>
            <a:r>
              <a:rPr lang="ru-RU" dirty="0" smtClean="0"/>
              <a:t>Применение современных ИКТ повышают у школьников интерес к процессу обучения, способствуют социализации в современном  компьютеризированном обществе.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0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Цель – закрепить представление о назначении и особенностях изготовления  кухонных     прихваток</a:t>
            </a:r>
          </a:p>
          <a:p>
            <a:r>
              <a:rPr lang="ru-RU" dirty="0" smtClean="0"/>
              <a:t>Задачи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Знать назначение прихваток, требования к ним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Правильно организовать рабочее место для изготовления для прихваток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Знать последовательность изготовления прихватки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Уметь подобрать материал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Подготовить ткань к раскрою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Выполнить раскрой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572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Повторение и закрепление знаний по теме «Прихватка»</a:t>
            </a:r>
          </a:p>
          <a:p>
            <a:r>
              <a:rPr lang="ru-RU" dirty="0" smtClean="0"/>
              <a:t>Вводный инструктаж</a:t>
            </a:r>
          </a:p>
          <a:p>
            <a:r>
              <a:rPr lang="ru-RU" dirty="0" smtClean="0"/>
              <a:t>Гимнастика для глаз</a:t>
            </a:r>
          </a:p>
          <a:p>
            <a:r>
              <a:rPr lang="ru-RU" dirty="0" smtClean="0"/>
              <a:t>Практическая работа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8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прихватка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кухонное приспособление, которое предназначено для удержания горячей посуды. Она защищает руку от ожога.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597551"/>
            <a:ext cx="2304256" cy="162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3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К ИЗДЕЛИЮ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ГИГИЕНИЧЕСКИЕ:</a:t>
            </a:r>
          </a:p>
          <a:p>
            <a:pPr marL="514350" indent="-514350">
              <a:buFont typeface="+mj-lt"/>
              <a:buAutoNum type="arabicPeriod"/>
            </a:pPr>
            <a:endParaRPr lang="ru-RU" u="sng" dirty="0" smtClean="0"/>
          </a:p>
          <a:p>
            <a:r>
              <a:rPr lang="ru-RU" dirty="0" smtClean="0"/>
              <a:t>ТЕРМОСТОЙКОСТЬ (ПЛОХО ПРОПУСКАЕТ ТЕПЛО)</a:t>
            </a:r>
          </a:p>
          <a:p>
            <a:r>
              <a:rPr lang="ru-RU" dirty="0" smtClean="0"/>
              <a:t>ЛЕГКО СТИРАЕТСЯ</a:t>
            </a:r>
          </a:p>
          <a:p>
            <a:r>
              <a:rPr lang="ru-RU" dirty="0" smtClean="0"/>
              <a:t>УДОБНО УДЕРЖИВАЕТСЯ В РУКЕ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ru-RU" u="sng" dirty="0" smtClean="0"/>
              <a:t>ЭСТЕТИЧЕСКИЕ: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ДЕКОРАТИВНОСТЬ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АККУРАТНОСТЬ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653136"/>
            <a:ext cx="2520280" cy="189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7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66068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Форма</a:t>
            </a:r>
            <a:r>
              <a:rPr lang="ru-RU" dirty="0" smtClean="0"/>
              <a:t> </a:t>
            </a:r>
            <a:r>
              <a:rPr lang="ru-RU" sz="2400" dirty="0" smtClean="0"/>
              <a:t>ПРИХВАТОК МОЖЕТ БЫТЬ РАЗНООБРАЗНОЙ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670" y="2060848"/>
            <a:ext cx="1476375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77" y="1903476"/>
            <a:ext cx="1428750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742" y="1903476"/>
            <a:ext cx="142875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06" y="4523733"/>
            <a:ext cx="157162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2" y="4586333"/>
            <a:ext cx="990600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367" y="4586333"/>
            <a:ext cx="1714500" cy="14287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29652" y="1276888"/>
            <a:ext cx="5460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ПРИХВАТКИ ПРОСТОЙ ГЕОМЕТРИЧЕСКОЙ ФОРМЫ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78090" y="3933056"/>
            <a:ext cx="4312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ПРИХВАТКИ СЛОЖНОЙ ФОРМЫ, ФИГУРНЫЕ</a:t>
            </a:r>
            <a:endParaRPr lang="ru-RU" sz="1600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650163" y="1491902"/>
            <a:ext cx="46037" cy="38795"/>
          </a:xfrm>
        </p:spPr>
      </p:pic>
    </p:spTree>
    <p:extLst>
      <p:ext uri="{BB962C8B-B14F-4D97-AF65-F5344CB8AC3E}">
        <p14:creationId xmlns:p14="http://schemas.microsoft.com/office/powerpoint/2010/main" val="30764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ТДЕЛКА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7239000" cy="1512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Назовите, какие виды отделки использовали для украшения  прихваток на  Рис. 1-3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6" y="2138470"/>
            <a:ext cx="990600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715" y="2138470"/>
            <a:ext cx="1313568" cy="15040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328" y="2167929"/>
            <a:ext cx="2171700" cy="14287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83020"/>
            <a:ext cx="1828800" cy="14287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46" y="2138470"/>
            <a:ext cx="1371600" cy="14287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8895" y="3670271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Рис. 1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538119" y="3714309"/>
            <a:ext cx="18710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Аппликация, кант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732323" y="3845650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Рис. 2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1760" y="5373216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Рис. 3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175111" y="5373216"/>
            <a:ext cx="4408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Кант, тесьма, аппликация, лоскутное шитье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466776" y="3768395"/>
            <a:ext cx="2633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Вышивка, аппликация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48416" y="6011996"/>
            <a:ext cx="8322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Какой вид отделки будете использовать вы в своих изделиях ?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3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21" grpId="0"/>
      <p:bldP spid="22" grpId="0"/>
      <p:bldP spid="24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Вот такие прихватки сшили наши ученики в прошлом 2011-2012 году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9224"/>
            <a:ext cx="3397016" cy="25477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276872"/>
            <a:ext cx="3400152" cy="25501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698" y="5060335"/>
            <a:ext cx="1318286" cy="179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239000" cy="3600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 на этой страничке будут ваши работы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3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933</TotalTime>
  <Words>637</Words>
  <Application>Microsoft Office PowerPoint</Application>
  <PresentationFormat>Экран (4:3)</PresentationFormat>
  <Paragraphs>136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ПРИХВАТКИ</vt:lpstr>
      <vt:lpstr>Цель и задачи урока</vt:lpstr>
      <vt:lpstr>План занятия</vt:lpstr>
      <vt:lpstr>прихватка</vt:lpstr>
      <vt:lpstr>Требования К ИЗДЕЛИЮ</vt:lpstr>
      <vt:lpstr>Форма ПРИХВАТОК МОЖЕТ БЫТЬ РАЗНООБРАЗНОЙ</vt:lpstr>
      <vt:lpstr>ОТДЕЛКА</vt:lpstr>
      <vt:lpstr>Вот такие прихватки сшили наши ученики в прошлом 2011-2012 году</vt:lpstr>
      <vt:lpstr>А на этой страничке будут ваши работы</vt:lpstr>
      <vt:lpstr>План работы по изготовлению прихватки</vt:lpstr>
      <vt:lpstr>Подбор материала, ПОДГОТОВКА ТКАНИ К РАСКРОЮ</vt:lpstr>
      <vt:lpstr>ДЕТАЛИ</vt:lpstr>
      <vt:lpstr>Раскрой</vt:lpstr>
      <vt:lpstr>Повторим основные требования охраны труда</vt:lpstr>
      <vt:lpstr>Презентация PowerPoint</vt:lpstr>
      <vt:lpstr>ГИМНАСТИКА ДЛЯ ГЛАЗ</vt:lpstr>
      <vt:lpstr>Желаю успеха!</vt:lpstr>
      <vt:lpstr>Подведем итоги занятия.</vt:lpstr>
      <vt:lpstr>Возможности презентации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ПРИХВАТКИ</dc:title>
  <dc:creator>миша</dc:creator>
  <cp:lastModifiedBy>Админстратор</cp:lastModifiedBy>
  <cp:revision>68</cp:revision>
  <dcterms:created xsi:type="dcterms:W3CDTF">2009-08-04T02:55:02Z</dcterms:created>
  <dcterms:modified xsi:type="dcterms:W3CDTF">2013-01-25T06:21:06Z</dcterms:modified>
</cp:coreProperties>
</file>