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56" r:id="rId5"/>
    <p:sldId id="265" r:id="rId6"/>
    <p:sldId id="268" r:id="rId7"/>
    <p:sldId id="267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626D9-FA00-48FB-B827-A5E8329BF073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654FE-C3AA-47EF-B143-458BA8B68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Морева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Оксана Владимировна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Школа № 24 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Город Орёл</a:t>
            </a:r>
          </a:p>
          <a:p>
            <a:r>
              <a:rPr lang="ru-RU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2015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379868" y="1052736"/>
            <a:ext cx="99037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Весёлый математический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поезд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32656"/>
            <a:ext cx="71372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Станция «ребусная» 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ru-RU" sz="3600" dirty="0"/>
              <a:t>1. Нина живёт к школе ближе чем, Вера, а Вера ближе, чем Зоя. Кто живёт ближе к школе - Нина или Зоя? </a:t>
            </a:r>
            <a:r>
              <a:rPr lang="ru-RU" sz="3600" dirty="0" smtClean="0"/>
              <a:t> </a:t>
            </a:r>
            <a:endParaRPr lang="ru-RU" sz="3600" dirty="0"/>
          </a:p>
          <a:p>
            <a:r>
              <a:rPr lang="ru-RU" sz="3600" dirty="0"/>
              <a:t>2. Если Захар ростом не выше Олега, то каким он может быть ростом. </a:t>
            </a:r>
            <a:r>
              <a:rPr lang="ru-RU" sz="3600" dirty="0" smtClean="0"/>
              <a:t> </a:t>
            </a:r>
            <a:endParaRPr lang="ru-RU" sz="3600" dirty="0"/>
          </a:p>
          <a:p>
            <a:r>
              <a:rPr lang="ru-RU" sz="3600" dirty="0"/>
              <a:t>3. Кто назовёт 5 дней подряд, не пользуясь указанием чисел месяца, не называя дни недели? </a:t>
            </a:r>
            <a:r>
              <a:rPr lang="ru-RU" sz="3600" dirty="0" smtClean="0"/>
              <a:t> </a:t>
            </a:r>
            <a:endParaRPr lang="ru-RU" sz="36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8640"/>
            <a:ext cx="7864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болельщиков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болельщиков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4. В клетке находилось 4 кролика. Четверо ребят купили по одному из этих кроликов, один кролик остался в клетке. Как это могло получиться?  </a:t>
            </a:r>
          </a:p>
          <a:p>
            <a:r>
              <a:rPr lang="ru-RU" sz="3600" dirty="0" smtClean="0"/>
              <a:t>5. Два отца и два сына съели три апельсина. Поскольку съел каждый из них?  </a:t>
            </a:r>
          </a:p>
          <a:p>
            <a:r>
              <a:rPr lang="ru-RU" sz="3600" dirty="0" smtClean="0"/>
              <a:t>6. 6 штук картофеля сварилось в кастрюле за 30 минут. За сколько минут сварилось одна штука?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болельщиков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r>
              <a:rPr lang="ru-RU" sz="3600" dirty="0"/>
              <a:t>7. Если Маня вышла в школу на 2 минуты раньше Клавы, а Клава – на 2 минуты раньше Зои, то кто вышел позже, Маня или Зоя, и на сколько минут? </a:t>
            </a:r>
            <a:r>
              <a:rPr lang="ru-RU" sz="3600" dirty="0" smtClean="0"/>
              <a:t> </a:t>
            </a:r>
            <a:endParaRPr lang="ru-RU" sz="3600" dirty="0"/>
          </a:p>
          <a:p>
            <a:r>
              <a:rPr lang="ru-RU" sz="3600" dirty="0"/>
              <a:t>8. У трех сестер по одному брату. Сколько всего детей в семье? </a:t>
            </a:r>
            <a:r>
              <a:rPr lang="ru-RU" sz="3600" dirty="0" smtClean="0"/>
              <a:t> </a:t>
            </a:r>
            <a:endParaRPr lang="ru-RU" sz="3600" dirty="0"/>
          </a:p>
          <a:p>
            <a:r>
              <a:rPr lang="ru-RU" sz="3600" dirty="0"/>
              <a:t>9. Пара лошадей пробежала </a:t>
            </a:r>
            <a:r>
              <a:rPr lang="ru-RU" sz="3600" dirty="0" smtClean="0"/>
              <a:t>20 километров</a:t>
            </a:r>
            <a:r>
              <a:rPr lang="ru-RU" sz="3600" dirty="0"/>
              <a:t>. Поскольку километров пробежала каждая лошадь? </a:t>
            </a:r>
            <a:r>
              <a:rPr lang="ru-RU" sz="3600" dirty="0" smtClean="0"/>
              <a:t> 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болельщиков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/>
              <a:t>10. Отцу 30 лет, а его сыну 5 лет. Через сколько лет отец будет старше сына на 27 лет? </a:t>
            </a:r>
            <a:r>
              <a:rPr lang="ru-RU" sz="4000" dirty="0" smtClean="0"/>
              <a:t> </a:t>
            </a:r>
            <a:endParaRPr lang="ru-RU" sz="4000" dirty="0"/>
          </a:p>
          <a:p>
            <a:r>
              <a:rPr lang="ru-RU" sz="4000" dirty="0"/>
              <a:t>11.Петух, стоя на одной ноге весит 3 кг. Сколько он весит стоя на двух ногах? </a:t>
            </a:r>
            <a:r>
              <a:rPr lang="ru-RU" sz="4000" dirty="0" smtClean="0"/>
              <a:t> </a:t>
            </a:r>
            <a:endParaRPr lang="ru-RU" sz="4000" dirty="0"/>
          </a:p>
          <a:p>
            <a:r>
              <a:rPr lang="ru-RU" sz="4000" dirty="0"/>
              <a:t> 12. Возраст дедушки выражается наименьшим трехзначным числом, которое записывается разными цифрами. Сколько лет дедушке? </a:t>
            </a:r>
            <a:r>
              <a:rPr lang="ru-RU" sz="4000" dirty="0" smtClean="0"/>
              <a:t> 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болельщиков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/>
              <a:t>13. На двух руках десять пальцев. А сколько пальцев на десяти руках? </a:t>
            </a:r>
            <a:r>
              <a:rPr lang="ru-RU" sz="5400" dirty="0" smtClean="0"/>
              <a:t> </a:t>
            </a:r>
            <a:endParaRPr lang="ru-RU" sz="5400" dirty="0"/>
          </a:p>
          <a:p>
            <a:r>
              <a:rPr lang="ru-RU" sz="5400" dirty="0"/>
              <a:t>14. Что тяжелее кг пуха или кг железа? </a:t>
            </a:r>
            <a:r>
              <a:rPr lang="ru-RU" sz="5400" dirty="0" smtClean="0"/>
              <a:t> </a:t>
            </a:r>
            <a:endParaRPr lang="ru-RU" sz="5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01117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/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60648"/>
            <a:ext cx="6998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станция "Светофор"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/>
              <a:t>	</a:t>
            </a:r>
          </a:p>
          <a:p>
            <a:pPr>
              <a:buNone/>
            </a:pPr>
            <a:r>
              <a:rPr lang="ru-RU" dirty="0"/>
              <a:t>С хитрым иксом я дружу,</a:t>
            </a:r>
          </a:p>
          <a:p>
            <a:pPr>
              <a:buNone/>
            </a:pPr>
            <a:r>
              <a:rPr lang="ru-RU" dirty="0" smtClean="0"/>
              <a:t>По </a:t>
            </a:r>
            <a:r>
              <a:rPr lang="ru-RU" dirty="0"/>
              <a:t>секрету вам скажу,</a:t>
            </a:r>
          </a:p>
          <a:p>
            <a:pPr>
              <a:buNone/>
            </a:pPr>
            <a:r>
              <a:rPr lang="ru-RU" dirty="0"/>
              <a:t>Выбегая из тетрадки,</a:t>
            </a:r>
          </a:p>
          <a:p>
            <a:pPr>
              <a:buNone/>
            </a:pPr>
            <a:r>
              <a:rPr lang="ru-RU" dirty="0"/>
              <a:t>Задает он мне загадки.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                         Кто </a:t>
            </a:r>
            <a:r>
              <a:rPr lang="ru-RU" dirty="0"/>
              <a:t>ответит, например,</a:t>
            </a:r>
          </a:p>
          <a:p>
            <a:pPr>
              <a:buNone/>
            </a:pPr>
            <a:r>
              <a:rPr lang="ru-RU" dirty="0" smtClean="0"/>
              <a:t>                                                       Что </a:t>
            </a:r>
            <a:r>
              <a:rPr lang="ru-RU" dirty="0"/>
              <a:t>такое ИКС + Р? </a:t>
            </a: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Думал я весь день вчера,</a:t>
            </a:r>
          </a:p>
          <a:p>
            <a:pPr>
              <a:buNone/>
            </a:pPr>
            <a:r>
              <a:rPr lang="ru-RU" dirty="0"/>
              <a:t>Что такое ИКС + РА? 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83630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 Анаграммы в стихах”.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 Анаграммы в стихах”. </a:t>
            </a:r>
            <a:b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8219256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Подсказал мне старший брат,</a:t>
            </a:r>
          </a:p>
          <a:p>
            <a:pPr>
              <a:buNone/>
            </a:pPr>
            <a:r>
              <a:rPr lang="ru-RU" dirty="0"/>
              <a:t>Что такое ИКС + РАТ?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       Догадался </a:t>
            </a:r>
            <a:r>
              <a:rPr lang="ru-RU" dirty="0"/>
              <a:t>я без брата,</a:t>
            </a:r>
          </a:p>
          <a:p>
            <a:pPr>
              <a:buNone/>
            </a:pPr>
            <a:r>
              <a:rPr lang="ru-RU" dirty="0" smtClean="0"/>
              <a:t>                                                        Что </a:t>
            </a:r>
            <a:r>
              <a:rPr lang="ru-RU" dirty="0"/>
              <a:t>такое ИКС + РАТА? </a:t>
            </a: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Не решила вся квартира,</a:t>
            </a:r>
          </a:p>
          <a:p>
            <a:pPr>
              <a:buNone/>
            </a:pPr>
            <a:r>
              <a:rPr lang="ru-RU" dirty="0"/>
              <a:t>Что такое ИКС + И</a:t>
            </a:r>
            <a:r>
              <a:rPr lang="ru-RU" dirty="0" smtClean="0"/>
              <a:t>РА?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67816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 Анаграммы в стихах”.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Долго мучил я соседа,</a:t>
            </a:r>
          </a:p>
          <a:p>
            <a:pPr>
              <a:buNone/>
            </a:pPr>
            <a:r>
              <a:rPr lang="ru-RU" dirty="0"/>
              <a:t>Что такое ИКС + РЕДА? </a:t>
            </a: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                 ИКС </a:t>
            </a:r>
            <a:r>
              <a:rPr lang="ru-RU" dirty="0"/>
              <a:t>+ Н + РА + ТА,</a:t>
            </a:r>
          </a:p>
          <a:p>
            <a:pPr>
              <a:buNone/>
            </a:pPr>
            <a:r>
              <a:rPr lang="ru-RU" dirty="0" smtClean="0"/>
              <a:t>                                               То </a:t>
            </a:r>
            <a:r>
              <a:rPr lang="ru-RU" dirty="0"/>
              <a:t>с бензином, то пуста? </a:t>
            </a: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ИКС + ТА + НА + РА </a:t>
            </a:r>
          </a:p>
          <a:p>
            <a:pPr>
              <a:buNone/>
            </a:pPr>
            <a:r>
              <a:rPr lang="ru-RU" dirty="0"/>
              <a:t>Кто решил, тому “Ура!” </a:t>
            </a:r>
            <a:r>
              <a:rPr lang="ru-RU" dirty="0" smtClean="0"/>
              <a:t> ё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9" name="Рисунок 8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8147" b="814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67437" y="5085184"/>
            <a:ext cx="82672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Весёлый математический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поезд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56172" y="332656"/>
            <a:ext cx="18316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Касса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2641" y="2967335"/>
            <a:ext cx="7258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«Разминка»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6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03216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492896"/>
            <a:ext cx="7139136" cy="12527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«ВНИМАТЕЛЬНАЯ»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548680"/>
            <a:ext cx="3010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СТАНЦИЯ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412776"/>
            <a:ext cx="523508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Станция</a:t>
            </a: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«рыболовная»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3" y="620688"/>
            <a:ext cx="180506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365104"/>
            <a:ext cx="208823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2564904"/>
            <a:ext cx="46388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Станция </a:t>
            </a:r>
          </a:p>
          <a:p>
            <a:pPr algn="ctr"/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«капитанов»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195861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216352" cy="455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88"/>
                <a:gridCol w="1554088"/>
                <a:gridCol w="1554088"/>
                <a:gridCol w="1554088"/>
              </a:tblGrid>
              <a:tr h="1138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38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004048" y="3933056"/>
            <a:ext cx="792088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491880" y="2780928"/>
            <a:ext cx="79208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35696" y="1628800"/>
            <a:ext cx="792088" cy="6480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76056" y="5157192"/>
            <a:ext cx="720080" cy="6480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051720" y="5085184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91880" y="3933056"/>
            <a:ext cx="864096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15616" y="332656"/>
            <a:ext cx="683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капитанов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капитанов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391</Words>
  <Application>Microsoft Office PowerPoint</Application>
  <PresentationFormat>Экран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 </vt:lpstr>
      <vt:lpstr>КРОССВОРД</vt:lpstr>
      <vt:lpstr> </vt:lpstr>
      <vt:lpstr>Слайд 6</vt:lpstr>
      <vt:lpstr>Слайд 7</vt:lpstr>
      <vt:lpstr>Слайд 8</vt:lpstr>
      <vt:lpstr>Конкурс капитанов </vt:lpstr>
      <vt:lpstr>Слайд 10</vt:lpstr>
      <vt:lpstr>Слайд 11</vt:lpstr>
      <vt:lpstr>Конкурс болельщиков </vt:lpstr>
      <vt:lpstr>Конкурс болельщиков </vt:lpstr>
      <vt:lpstr>Конкурс болельщиков </vt:lpstr>
      <vt:lpstr>Конкурс болельщиков</vt:lpstr>
      <vt:lpstr>Слайд 16</vt:lpstr>
      <vt:lpstr> </vt:lpstr>
      <vt:lpstr>“ Анаграммы в стихах”.  </vt:lpstr>
      <vt:lpstr>“ Анаграммы в стихах”.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Dream Admin</dc:creator>
  <cp:lastModifiedBy>User</cp:lastModifiedBy>
  <cp:revision>13</cp:revision>
  <dcterms:created xsi:type="dcterms:W3CDTF">2011-04-18T16:45:45Z</dcterms:created>
  <dcterms:modified xsi:type="dcterms:W3CDTF">2015-01-10T12:33:49Z</dcterms:modified>
</cp:coreProperties>
</file>