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86" r:id="rId4"/>
    <p:sldId id="287" r:id="rId5"/>
    <p:sldId id="299" r:id="rId6"/>
    <p:sldId id="300" r:id="rId7"/>
    <p:sldId id="301" r:id="rId8"/>
    <p:sldId id="302" r:id="rId9"/>
    <p:sldId id="288" r:id="rId10"/>
    <p:sldId id="289" r:id="rId11"/>
    <p:sldId id="303" r:id="rId12"/>
    <p:sldId id="290" r:id="rId13"/>
    <p:sldId id="258" r:id="rId14"/>
    <p:sldId id="270" r:id="rId15"/>
    <p:sldId id="295" r:id="rId16"/>
    <p:sldId id="296" r:id="rId17"/>
    <p:sldId id="297" r:id="rId18"/>
    <p:sldId id="291" r:id="rId19"/>
    <p:sldId id="259" r:id="rId20"/>
    <p:sldId id="266" r:id="rId21"/>
    <p:sldId id="279" r:id="rId22"/>
    <p:sldId id="278" r:id="rId23"/>
    <p:sldId id="280" r:id="rId24"/>
    <p:sldId id="260" r:id="rId25"/>
    <p:sldId id="274" r:id="rId26"/>
    <p:sldId id="281" r:id="rId27"/>
    <p:sldId id="282" r:id="rId28"/>
    <p:sldId id="275" r:id="rId29"/>
    <p:sldId id="261" r:id="rId30"/>
    <p:sldId id="269" r:id="rId31"/>
    <p:sldId id="308" r:id="rId32"/>
    <p:sldId id="307" r:id="rId33"/>
    <p:sldId id="276" r:id="rId34"/>
    <p:sldId id="262" r:id="rId35"/>
    <p:sldId id="268" r:id="rId36"/>
    <p:sldId id="277" r:id="rId37"/>
    <p:sldId id="309" r:id="rId38"/>
    <p:sldId id="310" r:id="rId39"/>
    <p:sldId id="263" r:id="rId40"/>
    <p:sldId id="273" r:id="rId41"/>
    <p:sldId id="293" r:id="rId42"/>
    <p:sldId id="294" r:id="rId43"/>
    <p:sldId id="264" r:id="rId44"/>
    <p:sldId id="284" r:id="rId45"/>
    <p:sldId id="304" r:id="rId46"/>
    <p:sldId id="305" r:id="rId47"/>
    <p:sldId id="285" r:id="rId48"/>
    <p:sldId id="283" r:id="rId49"/>
    <p:sldId id="306" r:id="rId50"/>
    <p:sldId id="265" r:id="rId51"/>
    <p:sldId id="267" r:id="rId52"/>
    <p:sldId id="292" r:id="rId53"/>
    <p:sldId id="29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6955-7DB0-4536-BBC4-668038D6B5B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F8EA-071B-4DF1-A5CB-CF8E47A0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F8EA-071B-4DF1-A5CB-CF8E47A024A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EA2B-1963-4385-8616-025B5311909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8265-E733-4F3A-AEFC-91E1FCD27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entury Schoolbook" pitchFamily="18" charset="0"/>
              </a:rPr>
              <a:t>Пуговичные истории ребят 1-10 </a:t>
            </a:r>
            <a:r>
              <a:rPr lang="ru-RU" b="1" i="1" dirty="0">
                <a:latin typeface="Century Schoolbook" pitchFamily="18" charset="0"/>
              </a:rPr>
              <a:t>классов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429132"/>
            <a:ext cx="4486284" cy="12096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Терёхина В. Н., учитель русского языка и литературы МОБУ «СОШ с. </a:t>
            </a:r>
            <a:r>
              <a:rPr lang="ru-RU" dirty="0" err="1" smtClean="0"/>
              <a:t>Сальское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проект пуга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857232"/>
            <a:ext cx="7280263" cy="5295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оект пуга\сканирование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357298"/>
            <a:ext cx="6298130" cy="43153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проект пуга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7577970" cy="56954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«Пуговица </a:t>
            </a:r>
            <a:r>
              <a:rPr lang="ru-RU" b="1" i="1" dirty="0">
                <a:latin typeface="Century Schoolbook" pitchFamily="18" charset="0"/>
              </a:rPr>
              <a:t>в </a:t>
            </a:r>
            <a:r>
              <a:rPr lang="ru-RU" b="1" i="1" dirty="0" smtClean="0">
                <a:latin typeface="Century Schoolbook" pitchFamily="18" charset="0"/>
              </a:rPr>
              <a:t>море»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Пасенков</a:t>
            </a:r>
            <a:r>
              <a:rPr lang="ru-RU" b="1" dirty="0" smtClean="0"/>
              <a:t> Александр</a:t>
            </a:r>
            <a:r>
              <a:rPr lang="ru-RU" dirty="0" smtClean="0"/>
              <a:t>, 5 класс</a:t>
            </a:r>
          </a:p>
          <a:p>
            <a:r>
              <a:rPr lang="ru-RU" dirty="0" smtClean="0"/>
              <a:t>Рисунки автора</a:t>
            </a:r>
            <a:endParaRPr lang="ru-RU" dirty="0"/>
          </a:p>
        </p:txBody>
      </p:sp>
      <p:pic>
        <p:nvPicPr>
          <p:cNvPr id="23554" name="Picture 2" descr="E:\фото книга пуговиц\Новая папка\IMG_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209" y="1428736"/>
            <a:ext cx="3758885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D:\фото\фото книга пуг\сжат\IMG_0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863761" cy="59559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E:\проект пуга\книга пуговиц1\буквицы картинки\еще картинки\сканирование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214841" cy="61708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E:\проект пуга\книга пуговиц1\буквицы картинки\еще картинки\сканирование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71480"/>
            <a:ext cx="4759768" cy="58475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проект пуга\книга пуговиц1\буквицы картинки\еще картинки\сканирование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14356"/>
            <a:ext cx="7500990" cy="5379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проект пуга\книга пуговиц1\буквицы картинки\еще картинки\сканирование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8670"/>
            <a:ext cx="7656548" cy="50006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«Приключение Тоси»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smtClean="0"/>
              <a:t>Швец Кристина</a:t>
            </a:r>
            <a:r>
              <a:rPr lang="ru-RU" dirty="0" smtClean="0"/>
              <a:t>, 5 класс</a:t>
            </a:r>
          </a:p>
          <a:p>
            <a:r>
              <a:rPr lang="ru-RU" dirty="0" smtClean="0"/>
              <a:t>Рисунки автора</a:t>
            </a:r>
            <a:endParaRPr lang="ru-RU" dirty="0"/>
          </a:p>
        </p:txBody>
      </p:sp>
      <p:pic>
        <p:nvPicPr>
          <p:cNvPr id="20482" name="Picture 2" descr="E:\фото книга пуговиц\Новая папка\IMG_0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643050"/>
            <a:ext cx="3399502" cy="45293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«Храбрая пуговка»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smtClean="0"/>
              <a:t>Терёхина Ольга</a:t>
            </a:r>
            <a:r>
              <a:rPr lang="ru-RU" dirty="0" smtClean="0"/>
              <a:t>, 1 класс</a:t>
            </a:r>
          </a:p>
          <a:p>
            <a:r>
              <a:rPr lang="ru-RU" dirty="0" smtClean="0"/>
              <a:t>Рисунки автора</a:t>
            </a:r>
            <a:endParaRPr lang="ru-RU" dirty="0"/>
          </a:p>
        </p:txBody>
      </p:sp>
      <p:pic>
        <p:nvPicPr>
          <p:cNvPr id="4" name="Рисунок 3" descr="D:\фото\2013 год\июнь13 1\DSC098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D:\фото\фото книга пуг\сжат\IMG_0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00042"/>
            <a:ext cx="7637168" cy="5865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проект пуга\книга пуговиц1\буквицы картинки\еще картинки\сканирование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642918"/>
            <a:ext cx="6076056" cy="55246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проект пуга\книга пуговиц1\буквицы картинки\еще картинки\сканирование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642918"/>
            <a:ext cx="6215106" cy="565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проект пуга\книга пуговиц1\буквицы картинки\еще картинки\сканирование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785794"/>
            <a:ext cx="5660304" cy="53677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«Курорт </a:t>
            </a:r>
            <a:r>
              <a:rPr lang="ru-RU" b="1" i="1" dirty="0">
                <a:latin typeface="Century Schoolbook" pitchFamily="18" charset="0"/>
              </a:rPr>
              <a:t>для </a:t>
            </a:r>
            <a:r>
              <a:rPr lang="ru-RU" b="1" i="1" dirty="0" smtClean="0">
                <a:latin typeface="Century Schoolbook" pitchFamily="18" charset="0"/>
              </a:rPr>
              <a:t>пуговиц»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Ламбантов</a:t>
            </a:r>
            <a:r>
              <a:rPr lang="ru-RU" dirty="0" smtClean="0"/>
              <a:t> Даниил, 5 класс</a:t>
            </a:r>
          </a:p>
          <a:p>
            <a:r>
              <a:rPr lang="ru-RU" dirty="0" smtClean="0"/>
              <a:t>Рисунки автора</a:t>
            </a:r>
            <a:endParaRPr lang="ru-RU" dirty="0"/>
          </a:p>
        </p:txBody>
      </p:sp>
      <p:pic>
        <p:nvPicPr>
          <p:cNvPr id="19458" name="Picture 2" descr="E:\фото книга пуговиц\Новая папка\IMG_01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857364"/>
            <a:ext cx="3221486" cy="42898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D:\фото\фото книга пуг\сжат\IMG_02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714356"/>
            <a:ext cx="7241097" cy="5441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проект пуга\книга пуговиц1\буквицы картинки\еще картинки\сканирование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785794"/>
            <a:ext cx="5214973" cy="53678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проект пуга\книга пуговиц1\буквицы картинки\еще картинки\сканирование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857232"/>
            <a:ext cx="5167487" cy="53706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проект пуга\книга пуговиц1\буквицы картинки\еще картинки\сканирова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642918"/>
            <a:ext cx="496849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«Пуговки-близняшки»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Конопелько</a:t>
            </a:r>
            <a:r>
              <a:rPr lang="ru-RU" b="1" dirty="0" smtClean="0"/>
              <a:t> Виталий</a:t>
            </a:r>
            <a:r>
              <a:rPr lang="ru-RU" dirty="0" smtClean="0"/>
              <a:t>, 5 класс</a:t>
            </a:r>
          </a:p>
          <a:p>
            <a:r>
              <a:rPr lang="ru-RU" dirty="0" smtClean="0"/>
              <a:t>Рисунок автора</a:t>
            </a:r>
            <a:endParaRPr lang="ru-RU" dirty="0"/>
          </a:p>
        </p:txBody>
      </p:sp>
      <p:pic>
        <p:nvPicPr>
          <p:cNvPr id="22530" name="Picture 2" descr="E:\фото книга пуговиц\Новая папка\IMG_0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1357298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проект пуга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42117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D:\фото\фото книга пуг\сжат\IMG_0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1811" y="785794"/>
            <a:ext cx="6766333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142984"/>
            <a:ext cx="6000792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6"/>
            <a:ext cx="6466119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проект пуга\книга пуговиц1\буквицы картинки\еще картинки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14356"/>
            <a:ext cx="7572428" cy="54145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«Приключение пуговки»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dirty="0" smtClean="0"/>
              <a:t>Автор: Ткаченко Дина, 5 класс</a:t>
            </a:r>
          </a:p>
          <a:p>
            <a:r>
              <a:rPr lang="ru-RU" dirty="0" smtClean="0"/>
              <a:t>Рисунок автора</a:t>
            </a:r>
            <a:endParaRPr lang="ru-RU" dirty="0"/>
          </a:p>
        </p:txBody>
      </p:sp>
      <p:pic>
        <p:nvPicPr>
          <p:cNvPr id="4" name="Рисунок 3" descr="C:\Documents and Settings\User.HOME-2861D60A4C\Local Settings\Temporary Internet Files\Content.Word\P1040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6433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фото\фото книга пуг\сжат\IMG_022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00034" y="214290"/>
            <a:ext cx="8215370" cy="63860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роект пуга\книга пуговиц1\буквицы картинки\еще картинки\сканирова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571480"/>
            <a:ext cx="487684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71480"/>
            <a:ext cx="4929222" cy="59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428604"/>
            <a:ext cx="5072098" cy="59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«Пуговка </a:t>
            </a:r>
            <a:r>
              <a:rPr lang="ru-RU" b="1" i="1" dirty="0">
                <a:latin typeface="Century Schoolbook" pitchFamily="18" charset="0"/>
              </a:rPr>
              <a:t>и </a:t>
            </a:r>
            <a:r>
              <a:rPr lang="ru-RU" b="1" i="1" dirty="0" smtClean="0">
                <a:latin typeface="Century Schoolbook" pitchFamily="18" charset="0"/>
              </a:rPr>
              <a:t>Башмачок»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smtClean="0"/>
              <a:t>Мельникова Регина</a:t>
            </a:r>
            <a:r>
              <a:rPr lang="ru-RU" dirty="0" smtClean="0"/>
              <a:t>, 8 класс</a:t>
            </a:r>
          </a:p>
          <a:p>
            <a:r>
              <a:rPr lang="ru-RU" dirty="0" smtClean="0"/>
              <a:t>Рисунки Кривошеевой Дианы, 8 класс</a:t>
            </a:r>
          </a:p>
          <a:p>
            <a:endParaRPr lang="ru-RU" dirty="0"/>
          </a:p>
        </p:txBody>
      </p:sp>
      <p:pic>
        <p:nvPicPr>
          <p:cNvPr id="4" name="Picture 2" descr="E:\фото книга пуговиц\Новая папка\IMG_0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544" y="1565442"/>
            <a:ext cx="3233952" cy="4363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проект пуга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714356"/>
            <a:ext cx="7168418" cy="5257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D:\фото\фото книга пуг\сжат\IMG_02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642918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проект пуга\книга пуговиц1\буквицы картинки\еще картинки\сканирование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357982" cy="62733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E:\проект пуга\книга пуговиц1\буквицы картинки\еще картинки\сканирование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04542"/>
            <a:ext cx="5929354" cy="63338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 Schoolbook" pitchFamily="18" charset="0"/>
              </a:rPr>
              <a:t>«Пуговка </a:t>
            </a:r>
            <a:r>
              <a:rPr lang="ru-RU" b="1" i="1" dirty="0">
                <a:latin typeface="Century Schoolbook" pitchFamily="18" charset="0"/>
              </a:rPr>
              <a:t>в стране потерянных </a:t>
            </a:r>
            <a:r>
              <a:rPr lang="ru-RU" b="1" i="1" dirty="0" smtClean="0">
                <a:latin typeface="Century Schoolbook" pitchFamily="18" charset="0"/>
              </a:rPr>
              <a:t>вещей»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smtClean="0"/>
              <a:t>Егорова </a:t>
            </a:r>
            <a:r>
              <a:rPr lang="ru-RU" b="1" dirty="0"/>
              <a:t>П</a:t>
            </a:r>
            <a:r>
              <a:rPr lang="ru-RU" b="1" dirty="0" smtClean="0"/>
              <a:t>олина</a:t>
            </a:r>
            <a:r>
              <a:rPr lang="ru-RU" dirty="0" smtClean="0"/>
              <a:t>, 10 класс</a:t>
            </a:r>
          </a:p>
          <a:p>
            <a:r>
              <a:rPr lang="ru-RU" dirty="0" smtClean="0"/>
              <a:t>Рисунки автора</a:t>
            </a:r>
            <a:endParaRPr lang="ru-RU" dirty="0"/>
          </a:p>
        </p:txBody>
      </p:sp>
      <p:pic>
        <p:nvPicPr>
          <p:cNvPr id="21507" name="Picture 3" descr="C:\Documents and Settings\User.HOME-2861D60A4C\Рабочий стол\фото в ударный фронт\Полина Егор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936" y="1643050"/>
            <a:ext cx="3540997" cy="49435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проект пуга\книга пуговиц1\сказки детей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7996123" cy="5513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7478442" cy="38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928670"/>
            <a:ext cx="5621884" cy="51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проект пуга\книга пуговиц1\сказки детей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928670"/>
            <a:ext cx="7286676" cy="51541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проект пуга\книга пуговиц1\сказки детей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714356"/>
            <a:ext cx="7233959" cy="51900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928670"/>
            <a:ext cx="6072230" cy="50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оект пуга\сканирование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500042"/>
            <a:ext cx="6643734" cy="6189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 Schoolbook" pitchFamily="18" charset="0"/>
              </a:rPr>
              <a:t>«</a:t>
            </a:r>
            <a:r>
              <a:rPr lang="ru-RU" b="1" i="1" dirty="0" err="1" smtClean="0">
                <a:latin typeface="Century Schoolbook" pitchFamily="18" charset="0"/>
              </a:rPr>
              <a:t>Пуголимпийские</a:t>
            </a:r>
            <a:r>
              <a:rPr lang="ru-RU" b="1" i="1" dirty="0" smtClean="0">
                <a:latin typeface="Century Schoolbook" pitchFamily="18" charset="0"/>
              </a:rPr>
              <a:t> игры»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857364"/>
            <a:ext cx="4400552" cy="452596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b="1" dirty="0" smtClean="0"/>
              <a:t>Ратушная Анастасия</a:t>
            </a:r>
            <a:r>
              <a:rPr lang="ru-RU" dirty="0" smtClean="0"/>
              <a:t>, 10 класс</a:t>
            </a:r>
          </a:p>
          <a:p>
            <a:r>
              <a:rPr lang="ru-RU" dirty="0" smtClean="0"/>
              <a:t>Рисунок: </a:t>
            </a:r>
            <a:r>
              <a:rPr lang="ru-RU" dirty="0" err="1" smtClean="0"/>
              <a:t>Пасенкова</a:t>
            </a:r>
            <a:r>
              <a:rPr lang="ru-RU" dirty="0" smtClean="0"/>
              <a:t> Наталья, Сотникова Алина, 7 класс</a:t>
            </a:r>
            <a:endParaRPr lang="ru-RU" dirty="0"/>
          </a:p>
        </p:txBody>
      </p:sp>
      <p:pic>
        <p:nvPicPr>
          <p:cNvPr id="18434" name="Picture 2" descr="E:\фото книга пуговиц\Новая папка\Копия IMG_0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5370" y="1571613"/>
            <a:ext cx="310917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D:\фото\фото книга пуг\сжат\IMG_02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7807866" cy="57872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проект пуга\пуговка учеников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7685109" cy="54545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1928802"/>
            <a:ext cx="478634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проект пуга\сканирование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428604"/>
            <a:ext cx="4643470" cy="60472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оект пуга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428604"/>
            <a:ext cx="6215106" cy="60718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проект пуга\сканирование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000108"/>
            <a:ext cx="7473860" cy="50405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проект пуга\сканирование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71546"/>
            <a:ext cx="6935301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161</Words>
  <Application>Microsoft Office PowerPoint</Application>
  <PresentationFormat>Экран (4:3)</PresentationFormat>
  <Paragraphs>31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Пуговичные истории ребят 1-10 классов</vt:lpstr>
      <vt:lpstr>«Храбрая пуговка»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«Пуговица в море»</vt:lpstr>
      <vt:lpstr>Слайд 14</vt:lpstr>
      <vt:lpstr>Слайд 15</vt:lpstr>
      <vt:lpstr>Слайд 16</vt:lpstr>
      <vt:lpstr>Слайд 17</vt:lpstr>
      <vt:lpstr>Слайд 18</vt:lpstr>
      <vt:lpstr>«Приключение Тоси»</vt:lpstr>
      <vt:lpstr>Слайд 20</vt:lpstr>
      <vt:lpstr>Слайд 21</vt:lpstr>
      <vt:lpstr>Слайд 22</vt:lpstr>
      <vt:lpstr>Слайд 23</vt:lpstr>
      <vt:lpstr>«Курорт для пуговиц»</vt:lpstr>
      <vt:lpstr>Слайд 25</vt:lpstr>
      <vt:lpstr>Слайд 26</vt:lpstr>
      <vt:lpstr>Слайд 27</vt:lpstr>
      <vt:lpstr>Слайд 28</vt:lpstr>
      <vt:lpstr>«Пуговки-близняшки»</vt:lpstr>
      <vt:lpstr>Слайд 30</vt:lpstr>
      <vt:lpstr>Слайд 31</vt:lpstr>
      <vt:lpstr>Слайд 32</vt:lpstr>
      <vt:lpstr>Слайд 33</vt:lpstr>
      <vt:lpstr>«Приключение пуговки»</vt:lpstr>
      <vt:lpstr>Слайд 35</vt:lpstr>
      <vt:lpstr>Слайд 36</vt:lpstr>
      <vt:lpstr>Слайд 37</vt:lpstr>
      <vt:lpstr>Слайд 38</vt:lpstr>
      <vt:lpstr>«Пуговка и Башмачок»</vt:lpstr>
      <vt:lpstr>Слайд 40</vt:lpstr>
      <vt:lpstr>Слайд 41</vt:lpstr>
      <vt:lpstr>Слайд 42</vt:lpstr>
      <vt:lpstr>«Пуговка в стране потерянных вещей»</vt:lpstr>
      <vt:lpstr>Слайд 44</vt:lpstr>
      <vt:lpstr>Слайд 45</vt:lpstr>
      <vt:lpstr>Слайд 46</vt:lpstr>
      <vt:lpstr>Слайд 47</vt:lpstr>
      <vt:lpstr>Слайд 48</vt:lpstr>
      <vt:lpstr>Слайд 49</vt:lpstr>
      <vt:lpstr>«Пуголимпийские игры»</vt:lpstr>
      <vt:lpstr>Слайд 51</vt:lpstr>
      <vt:lpstr>Слайд 52</vt:lpstr>
      <vt:lpstr>Слайд 53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историй, сочиненных ребятами 1-10 классов</dc:title>
  <dc:creator>User</dc:creator>
  <cp:lastModifiedBy>User</cp:lastModifiedBy>
  <cp:revision>33</cp:revision>
  <dcterms:created xsi:type="dcterms:W3CDTF">2014-04-04T14:20:39Z</dcterms:created>
  <dcterms:modified xsi:type="dcterms:W3CDTF">2015-01-08T20:12:21Z</dcterms:modified>
</cp:coreProperties>
</file>