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2" r:id="rId3"/>
    <p:sldId id="258" r:id="rId4"/>
    <p:sldId id="259" r:id="rId5"/>
    <p:sldId id="260" r:id="rId6"/>
    <p:sldId id="317" r:id="rId7"/>
    <p:sldId id="318" r:id="rId8"/>
    <p:sldId id="263" r:id="rId9"/>
    <p:sldId id="314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780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50AC1-5ED4-469D-80D4-FCE8C2BFC65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1A1DA-B9BE-400E-BBD4-DBFC2C855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CFB7-377F-4D2A-B684-F60C70F1F8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5847-0094-47DD-A822-F0D86CE9810A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76B8-EF84-42BC-B9F5-E486A0D99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26" Type="http://schemas.openxmlformats.org/officeDocument/2006/relationships/image" Target="../media/image65.jpeg"/><Relationship Id="rId3" Type="http://schemas.openxmlformats.org/officeDocument/2006/relationships/image" Target="../media/image42.jpeg"/><Relationship Id="rId21" Type="http://schemas.openxmlformats.org/officeDocument/2006/relationships/image" Target="../media/image60.jpeg"/><Relationship Id="rId34" Type="http://schemas.openxmlformats.org/officeDocument/2006/relationships/image" Target="../media/image73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5" Type="http://schemas.openxmlformats.org/officeDocument/2006/relationships/image" Target="../media/image64.jpeg"/><Relationship Id="rId33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29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24" Type="http://schemas.openxmlformats.org/officeDocument/2006/relationships/image" Target="../media/image63.jpeg"/><Relationship Id="rId32" Type="http://schemas.openxmlformats.org/officeDocument/2006/relationships/image" Target="../media/image71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23" Type="http://schemas.openxmlformats.org/officeDocument/2006/relationships/image" Target="../media/image62.jpeg"/><Relationship Id="rId28" Type="http://schemas.openxmlformats.org/officeDocument/2006/relationships/image" Target="../media/image67.jpeg"/><Relationship Id="rId10" Type="http://schemas.openxmlformats.org/officeDocument/2006/relationships/image" Target="../media/image49.jpeg"/><Relationship Id="rId19" Type="http://schemas.openxmlformats.org/officeDocument/2006/relationships/image" Target="../media/image58.jpeg"/><Relationship Id="rId31" Type="http://schemas.openxmlformats.org/officeDocument/2006/relationships/image" Target="../media/image70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Relationship Id="rId22" Type="http://schemas.openxmlformats.org/officeDocument/2006/relationships/image" Target="../media/image61.jpeg"/><Relationship Id="rId27" Type="http://schemas.openxmlformats.org/officeDocument/2006/relationships/image" Target="../media/image66.jpeg"/><Relationship Id="rId30" Type="http://schemas.openxmlformats.org/officeDocument/2006/relationships/image" Target="../media/image69.jpeg"/><Relationship Id="rId35" Type="http://schemas.openxmlformats.org/officeDocument/2006/relationships/image" Target="../media/image7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Литературно-художественное издание «Пуговка»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86124"/>
            <a:ext cx="3057524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Описание проектного продукта</a:t>
            </a:r>
          </a:p>
          <a:p>
            <a:endParaRPr lang="ru-RU" dirty="0"/>
          </a:p>
        </p:txBody>
      </p:sp>
      <p:pic>
        <p:nvPicPr>
          <p:cNvPr id="1026" name="Picture 2" descr="D:\фото\фото книга пуг\дополнит\сжатые\IMG_02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012" y="1928802"/>
            <a:ext cx="4597493" cy="4585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28638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МОБУ «СОШ с. </a:t>
            </a:r>
            <a:r>
              <a:rPr lang="ru-RU" dirty="0" err="1" smtClean="0"/>
              <a:t>Сальское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Руководитель проекта «Взгляд на мир глазами пуговки»</a:t>
            </a:r>
          </a:p>
          <a:p>
            <a:r>
              <a:rPr lang="ru-RU" dirty="0" smtClean="0"/>
              <a:t> Терёхина В. Н.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3391950" cy="392945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Взгляд на мир глазами пуговки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428625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пуговице в Киеве</a:t>
            </a:r>
            <a:endParaRPr lang="ru-RU" dirty="0"/>
          </a:p>
        </p:txBody>
      </p:sp>
      <p:pic>
        <p:nvPicPr>
          <p:cNvPr id="11268" name="Picture 4" descr="http://www.kommersant.ua/pics/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1270" name="Picture 6" descr="http://www.kommersant.ua/pics/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1272" name="Picture 8" descr="http://coob.com.ua/wp-content/uploads/2012/06/7350463554_5276760015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76883"/>
            <a:ext cx="9144000" cy="608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214282" y="4929198"/>
            <a:ext cx="357190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Коллективный проект учащихся 1-10 классов МОБУ «СОШ с.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Сальское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Руководитель проекта: Терёхина В. Н., учитель русского языка и литературы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bg1"/>
                </a:solidFill>
                <a:latin typeface="Bookman Old Style" pitchFamily="18" charset="0"/>
              </a:rPr>
              <a:t>Взгляд на мир глазами пуговки</a:t>
            </a:r>
            <a:endParaRPr lang="ru-RU" sz="5400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0860" y="6211669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Скульптура пуговицы в Киеве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40005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i="1" dirty="0" smtClean="0"/>
              <a:t>Литературно-художественное издание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Для дошкольного и младшего школьного возраста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Составитель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Вера Николаевна Терёхина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i="1" dirty="0" smtClean="0"/>
              <a:t>Художественный редактор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Полина Егорова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i="1" dirty="0" smtClean="0"/>
              <a:t>Технический редактор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В. Н. Терёхина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Корректор, редактор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Анастасия Ратушная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9634" name="Picture 2" descr="D:\фото\фото книга пуг\сжат\IMG_0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0105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Обложка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82919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/>
              <a:t>Дорогой читатель!</a:t>
            </a:r>
            <a:endParaRPr lang="ru-RU" sz="51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1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 smtClean="0"/>
              <a:t>Перед </a:t>
            </a:r>
            <a:r>
              <a:rPr lang="ru-RU" sz="5100" dirty="0"/>
              <a:t>тобой необыкновенная книга. Это единственная в своём роде книга - сборник, </a:t>
            </a:r>
            <a:r>
              <a:rPr lang="ru-RU" sz="5100" dirty="0" smtClean="0"/>
              <a:t>посвященный </a:t>
            </a:r>
            <a:r>
              <a:rPr lang="ru-RU" sz="5100" dirty="0"/>
              <a:t>образу пуговки произведениях художественной литературы. Перед тобой большой литературный памятник маленькой пуговке, появившейся в жизни человечества около пяти тысяч лет назад.</a:t>
            </a:r>
          </a:p>
          <a:p>
            <a:endParaRPr lang="ru-RU" dirty="0"/>
          </a:p>
        </p:txBody>
      </p:sp>
      <p:pic>
        <p:nvPicPr>
          <p:cNvPr id="3074" name="Picture 2" descr="D:\фото\фото книга пуг\сжат\IMG_01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53262"/>
            <a:ext cx="4429156" cy="51904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Размеры книги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2071678"/>
            <a:ext cx="2686040" cy="40544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Д</a:t>
            </a:r>
            <a:r>
              <a:rPr lang="ru-RU" dirty="0" smtClean="0"/>
              <a:t>лина </a:t>
            </a:r>
            <a:r>
              <a:rPr lang="ru-RU" dirty="0"/>
              <a:t>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41 см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Ширина </a:t>
            </a:r>
            <a:r>
              <a:rPr lang="ru-RU" dirty="0"/>
              <a:t>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34 см. </a:t>
            </a:r>
          </a:p>
          <a:p>
            <a:pPr marL="0" indent="0" algn="ctr">
              <a:buNone/>
            </a:pPr>
            <a:r>
              <a:rPr lang="ru-RU" dirty="0" smtClean="0"/>
              <a:t>Толщина </a:t>
            </a:r>
            <a:r>
              <a:rPr lang="ru-RU" dirty="0"/>
              <a:t>–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15 </a:t>
            </a:r>
            <a:r>
              <a:rPr lang="ru-RU" dirty="0"/>
              <a:t>см.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Вес </a:t>
            </a:r>
            <a:r>
              <a:rPr lang="ru-RU" dirty="0"/>
              <a:t>книги </a:t>
            </a:r>
            <a:r>
              <a:rPr lang="ru-RU" dirty="0" smtClean="0"/>
              <a:t>– </a:t>
            </a:r>
          </a:p>
          <a:p>
            <a:pPr marL="0" indent="0" algn="ctr">
              <a:buNone/>
            </a:pPr>
            <a:r>
              <a:rPr lang="ru-RU" dirty="0" smtClean="0"/>
              <a:t>3 </a:t>
            </a:r>
            <a:r>
              <a:rPr lang="ru-RU" dirty="0"/>
              <a:t>кг.</a:t>
            </a:r>
          </a:p>
        </p:txBody>
      </p:sp>
      <p:pic>
        <p:nvPicPr>
          <p:cNvPr id="4098" name="Picture 2" descr="D:\фото\фото книга пуг\дополнит\сжатые\IMG_02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5448304" cy="40862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Состав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1857389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5 метров ткани, 8 метров тесьмы, два </a:t>
            </a:r>
            <a:r>
              <a:rPr lang="ru-RU" sz="2400" dirty="0" smtClean="0"/>
              <a:t>метра </a:t>
            </a:r>
            <a:r>
              <a:rPr lang="ru-RU" sz="2400" dirty="0"/>
              <a:t>поролона, </a:t>
            </a:r>
            <a:r>
              <a:rPr lang="ru-RU" sz="2400" dirty="0" smtClean="0"/>
              <a:t>гофрированный картон, </a:t>
            </a:r>
            <a:r>
              <a:rPr lang="ru-RU" sz="2400" dirty="0"/>
              <a:t>пачка </a:t>
            </a:r>
            <a:r>
              <a:rPr lang="ru-RU" sz="2400" dirty="0" smtClean="0"/>
              <a:t>фотобумаги, бисер,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1000 ненужных пуговиц жителей села </a:t>
            </a:r>
            <a:r>
              <a:rPr lang="ru-RU" b="1" dirty="0" err="1" smtClean="0"/>
              <a:t>Сальское</a:t>
            </a:r>
            <a:endParaRPr lang="ru-RU" b="1" dirty="0"/>
          </a:p>
        </p:txBody>
      </p:sp>
      <p:pic>
        <p:nvPicPr>
          <p:cNvPr id="5122" name="Picture 2" descr="D:\фото\фото книга пуг\дополнит\сжатые\IMG_02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428868"/>
            <a:ext cx="8056165" cy="4146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3409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будет выглядеть литературный памятник пуговице?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498080" cy="3286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Задумали:</a:t>
            </a:r>
            <a:endParaRPr lang="ru-RU" sz="2400" dirty="0" smtClean="0"/>
          </a:p>
          <a:p>
            <a:r>
              <a:rPr lang="ru-RU" sz="2000" dirty="0" smtClean="0"/>
              <a:t>сделать большую книгу в твёрдом переплете. </a:t>
            </a:r>
          </a:p>
          <a:p>
            <a:r>
              <a:rPr lang="ru-RU" sz="2000" dirty="0" smtClean="0"/>
              <a:t>украсить страницы книги пуговицами из собранной коллекции. </a:t>
            </a:r>
          </a:p>
          <a:p>
            <a:r>
              <a:rPr lang="ru-RU" sz="2000" dirty="0" smtClean="0"/>
              <a:t>Сшить мягкие страницы и пришить к ним пуговицы. </a:t>
            </a:r>
          </a:p>
          <a:p>
            <a:r>
              <a:rPr lang="ru-RU" sz="2000" dirty="0" smtClean="0"/>
              <a:t>прикрепить к тканевым страницам брошюры с несколькими листами. В каждую брошюру будут входить литературные произведения, объединённые общей тематикой, жанром или похожим сюжетом</a:t>
            </a:r>
            <a:r>
              <a:rPr lang="ru-RU" sz="2400" dirty="0" smtClean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0"/>
            <a:ext cx="7929618" cy="1277273"/>
          </a:xfrm>
          <a:prstGeom prst="rect">
            <a:avLst/>
          </a:prstGeom>
          <a:solidFill>
            <a:srgbClr val="CCCCFF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4000" b="1" dirty="0" smtClean="0"/>
              <a:t>Делаем книжный блок и обложку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143116"/>
            <a:ext cx="44767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1" y="1714511"/>
            <a:ext cx="4643469" cy="348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05313" y="2143117"/>
            <a:ext cx="4524405" cy="33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3929066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1428736"/>
            <a:ext cx="1571636" cy="268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3372" y="1500174"/>
            <a:ext cx="47792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000232" y="1428736"/>
            <a:ext cx="2579613" cy="247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43636" y="4482711"/>
            <a:ext cx="2736309" cy="205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5721" y="3714752"/>
            <a:ext cx="2800090" cy="284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84964" y="1500175"/>
            <a:ext cx="251707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20" y="1409266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071802" y="3929066"/>
            <a:ext cx="3112701" cy="26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325182" y="1428736"/>
            <a:ext cx="306681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14282" y="1357298"/>
            <a:ext cx="2284397" cy="26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14283" y="4000504"/>
            <a:ext cx="2214578" cy="256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428860" y="3915706"/>
            <a:ext cx="2238018" cy="265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714876" y="1428736"/>
            <a:ext cx="2143140" cy="250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500298" y="1428736"/>
            <a:ext cx="2224053" cy="25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643438" y="3929066"/>
            <a:ext cx="2212959" cy="26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858016" y="1428736"/>
            <a:ext cx="2145493" cy="251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6858016" y="3929066"/>
            <a:ext cx="210022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14282" y="1428736"/>
            <a:ext cx="33353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14282" y="4000504"/>
            <a:ext cx="3442277" cy="25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500430" y="1419515"/>
            <a:ext cx="5429288" cy="51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" name="Picture 31" descr="I:\фото книга пуговиц\обложка\IMG_0038.JP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214282" y="1428736"/>
            <a:ext cx="3165986" cy="1643074"/>
          </a:xfrm>
          <a:prstGeom prst="rect">
            <a:avLst/>
          </a:prstGeom>
          <a:noFill/>
        </p:spPr>
      </p:pic>
      <p:pic>
        <p:nvPicPr>
          <p:cNvPr id="1056" name="Picture 32" descr="I:\фото книга пуговиц\обложка\IMG_0041.JP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214282" y="3071809"/>
            <a:ext cx="3071834" cy="1748489"/>
          </a:xfrm>
          <a:prstGeom prst="rect">
            <a:avLst/>
          </a:prstGeom>
          <a:noFill/>
        </p:spPr>
      </p:pic>
      <p:pic>
        <p:nvPicPr>
          <p:cNvPr id="1057" name="Picture 33" descr="I:\фото книга пуговиц\обложка\IMG_0040.JP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214282" y="4835742"/>
            <a:ext cx="3143272" cy="1736530"/>
          </a:xfrm>
          <a:prstGeom prst="rect">
            <a:avLst/>
          </a:prstGeom>
          <a:noFill/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3357554" y="1428736"/>
            <a:ext cx="5572164" cy="515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0" name="Picture 36" descr="I:\фото книга пуговиц\обложка\IMG_0050.JP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214282" y="1357298"/>
            <a:ext cx="2857520" cy="166134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061" name="Picture 37" descr="I:\фото книга пуговиц\обложка\IMG_0072.JPG"/>
          <p:cNvPicPr>
            <a:picLocks noChangeAspect="1" noChangeArrowheads="1"/>
          </p:cNvPicPr>
          <p:nvPr/>
        </p:nvPicPr>
        <p:blipFill>
          <a:blip r:embed="rId3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143240" y="1357298"/>
            <a:ext cx="3500462" cy="23230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64" name="Picture 40" descr="I:\фото книга пуговиц\обложка\IMG_0060.JPG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3071802" y="3762376"/>
            <a:ext cx="2100267" cy="28003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65" name="Picture 41" descr="I:\фото книга пуговиц\обложка\IMG_0077.JPG"/>
          <p:cNvPicPr>
            <a:picLocks noChangeAspect="1" noChangeArrowheads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5214942" y="3714752"/>
            <a:ext cx="3767133" cy="28253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66" name="Picture 42" descr="I:\фото книга пуговиц\обложка\IMG_0076.JPG"/>
          <p:cNvPicPr>
            <a:picLocks noChangeAspect="1" noChangeArrowheads="1"/>
          </p:cNvPicPr>
          <p:nvPr/>
        </p:nvPicPr>
        <p:blipFill>
          <a:blip r:embed="rId35" cstate="email"/>
          <a:srcRect/>
          <a:stretch>
            <a:fillRect/>
          </a:stretch>
        </p:blipFill>
        <p:spPr bwMode="auto">
          <a:xfrm>
            <a:off x="214282" y="3000372"/>
            <a:ext cx="2786082" cy="18573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67" name="Picture 43" descr="I:\фото книга пуговиц\обложка\IMG_0071.JP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6715140" y="1428736"/>
            <a:ext cx="2214610" cy="229672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068" name="Picture 44" descr="I:\фото книга пуговиц\обложка\IMG_0069.JPG"/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>
            <a:off x="214282" y="4857760"/>
            <a:ext cx="2786082" cy="171644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671226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Делаем брошюры для сборника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285860"/>
            <a:ext cx="5214974" cy="1143008"/>
          </a:xfrm>
        </p:spPr>
        <p:txBody>
          <a:bodyPr>
            <a:normAutofit/>
          </a:bodyPr>
          <a:lstStyle/>
          <a:p>
            <a:pPr marL="4763" indent="19050">
              <a:buNone/>
            </a:pPr>
            <a:r>
              <a:rPr lang="ru-RU" sz="2000" dirty="0" smtClean="0"/>
              <a:t>Редактор Ратушная Настя (10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перечитывает все тексты из для нашего издания и правит их.</a:t>
            </a:r>
            <a:endParaRPr lang="ru-RU" sz="2000" dirty="0"/>
          </a:p>
        </p:txBody>
      </p:sp>
      <p:pic>
        <p:nvPicPr>
          <p:cNvPr id="2050" name="Picture 2" descr="I:\фото книга пуговиц\IMG_0027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857224" y="1142984"/>
            <a:ext cx="2276475" cy="170656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2214554"/>
            <a:ext cx="2357453" cy="20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857224" y="2928934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Редактор Полина Егорова (10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распределяет тексты для иллюстрирования между художниками – ребятами 1-10 классов. 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8" y="4429132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Каждый художник самостоятельно выбирает эпизоды текстов для иллюстрирования и делает эскизы будущих рисунков.</a:t>
            </a:r>
            <a:endParaRPr lang="ru-RU" sz="2000" dirty="0"/>
          </a:p>
        </p:txBody>
      </p:sp>
      <p:pic>
        <p:nvPicPr>
          <p:cNvPr id="2052" name="Picture 4" descr="I:\фото книга пуговиц\IMG_00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4357694"/>
            <a:ext cx="2457666" cy="1946936"/>
          </a:xfrm>
          <a:prstGeom prst="rect">
            <a:avLst/>
          </a:prstGeom>
          <a:noFill/>
        </p:spPr>
      </p:pic>
      <p:pic>
        <p:nvPicPr>
          <p:cNvPr id="2053" name="Picture 5" descr="I:\фото книга пуговиц\IMG_00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4357694"/>
            <a:ext cx="2180112" cy="194940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14316" y="0"/>
            <a:ext cx="8429684" cy="707886"/>
          </a:xfrm>
          <a:prstGeom prst="rect">
            <a:avLst/>
          </a:prstGeom>
          <a:solidFill>
            <a:srgbClr val="CCCCFF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Нарисовали 47 рисунков для текстов</a:t>
            </a:r>
            <a:endParaRPr lang="ru-RU" sz="4000" b="1" dirty="0"/>
          </a:p>
        </p:txBody>
      </p:sp>
      <p:pic>
        <p:nvPicPr>
          <p:cNvPr id="2054" name="Picture 6" descr="I:\проект пуга\книга пуговиц1\буквицы картинки\2014-02 (фев)\сканирование00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4286256"/>
            <a:ext cx="2750854" cy="22470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5" name="Picture 7" descr="I:\проект пуга\книга пуговиц1\буквицы картинки\2014-02 (фев)\сканирование000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9190" y="928669"/>
            <a:ext cx="3967158" cy="32034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6" name="Picture 8" descr="I:\проект пуга\книга пуговиц1\буквицы картинки\сканирование000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58" y="928670"/>
            <a:ext cx="2659691" cy="31432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7" name="Picture 9" descr="I:\проект пуга\книга пуговиц1\буквицы картинки\сканирование002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58" y="4143380"/>
            <a:ext cx="3117808" cy="2358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8" name="Picture 10" descr="I:\проект пуга\книга пуговиц1\буквицы картинки\сканирование004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63389" y="4071942"/>
            <a:ext cx="2524306" cy="25185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60" name="Picture 12" descr="I:\проект пуга\книга пуговиц1\буквицы картинки\сканирование000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000364" y="928670"/>
            <a:ext cx="2500330" cy="16449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5" name="Рисунок 34" descr="C:\Documents and Settings\User\Мои документы\Мои результаты сканирования\2014-02 (фев)\сканирование0004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071802" y="2643182"/>
            <a:ext cx="2619374" cy="185270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642910" y="0"/>
            <a:ext cx="8501090" cy="707886"/>
          </a:xfrm>
          <a:prstGeom prst="rect">
            <a:avLst/>
          </a:prstGeom>
          <a:solidFill>
            <a:srgbClr val="CCCCFF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Егорова Полина нарисовала буквицы </a:t>
            </a:r>
            <a:endParaRPr lang="ru-RU" sz="4000" b="1" dirty="0"/>
          </a:p>
        </p:txBody>
      </p:sp>
      <p:pic>
        <p:nvPicPr>
          <p:cNvPr id="37" name="Picture 2" descr="I:\проект пуга\книга пуговиц1\2014-02 (фев)\сканирование0046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72396" y="928669"/>
            <a:ext cx="1357322" cy="1666584"/>
          </a:xfrm>
          <a:prstGeom prst="rect">
            <a:avLst/>
          </a:prstGeom>
          <a:noFill/>
        </p:spPr>
      </p:pic>
      <p:pic>
        <p:nvPicPr>
          <p:cNvPr id="38" name="Picture 3" descr="I:\проект пуга\книга пуговиц1\2014-02 (фев)\сканирование0048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197522" y="928670"/>
            <a:ext cx="1335836" cy="1571636"/>
          </a:xfrm>
          <a:prstGeom prst="rect">
            <a:avLst/>
          </a:prstGeom>
          <a:noFill/>
        </p:spPr>
      </p:pic>
      <p:pic>
        <p:nvPicPr>
          <p:cNvPr id="39" name="Picture 4" descr="I:\проект пуга\книга пуговиц1\2014-02 (фев)\сканирование0049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72264" y="928670"/>
            <a:ext cx="1033995" cy="1574946"/>
          </a:xfrm>
          <a:prstGeom prst="rect">
            <a:avLst/>
          </a:prstGeom>
          <a:noFill/>
        </p:spPr>
      </p:pic>
      <p:pic>
        <p:nvPicPr>
          <p:cNvPr id="40" name="Picture 5" descr="I:\проект пуга\книга пуговиц1\2014-02 (фев)\сканирование0050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57158" y="928670"/>
            <a:ext cx="1857388" cy="1500198"/>
          </a:xfrm>
          <a:prstGeom prst="rect">
            <a:avLst/>
          </a:prstGeom>
          <a:noFill/>
        </p:spPr>
      </p:pic>
      <p:pic>
        <p:nvPicPr>
          <p:cNvPr id="41" name="Picture 6" descr="I:\проект пуга\книга пуговиц1\2014-02 (фев)\сканирование0051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57158" y="5072074"/>
            <a:ext cx="1368385" cy="1465262"/>
          </a:xfrm>
          <a:prstGeom prst="rect">
            <a:avLst/>
          </a:prstGeom>
          <a:noFill/>
        </p:spPr>
      </p:pic>
      <p:pic>
        <p:nvPicPr>
          <p:cNvPr id="42" name="Picture 7" descr="I:\проект пуга\книга пуговиц1\2014-02 (фев)\сканирование0047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658204" y="4286256"/>
            <a:ext cx="2227202" cy="2321449"/>
          </a:xfrm>
          <a:prstGeom prst="rect">
            <a:avLst/>
          </a:prstGeom>
          <a:noFill/>
        </p:spPr>
      </p:pic>
      <p:pic>
        <p:nvPicPr>
          <p:cNvPr id="43" name="Picture 8" descr="I:\проект пуга\книга пуговиц1\2014-02 (фев)\сканирование0059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72000" y="928669"/>
            <a:ext cx="2000264" cy="1643075"/>
          </a:xfrm>
          <a:prstGeom prst="rect">
            <a:avLst/>
          </a:prstGeom>
          <a:noFill/>
        </p:spPr>
      </p:pic>
      <p:pic>
        <p:nvPicPr>
          <p:cNvPr id="44" name="Picture 9" descr="I:\проект пуга\книга пуговиц1\2014-02 (фев)\сканирование0058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500430" y="928670"/>
            <a:ext cx="1000132" cy="1464009"/>
          </a:xfrm>
          <a:prstGeom prst="rect">
            <a:avLst/>
          </a:prstGeom>
          <a:noFill/>
        </p:spPr>
      </p:pic>
      <p:pic>
        <p:nvPicPr>
          <p:cNvPr id="46" name="Picture 11" descr="I:\проект пуга\книга пуговиц1\2014-02 (фев)\сканирование0055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357158" y="2285992"/>
            <a:ext cx="1285884" cy="1697849"/>
          </a:xfrm>
          <a:prstGeom prst="rect">
            <a:avLst/>
          </a:prstGeom>
          <a:noFill/>
        </p:spPr>
      </p:pic>
      <p:pic>
        <p:nvPicPr>
          <p:cNvPr id="47" name="Picture 12" descr="I:\проект пуга\книга пуговиц1\2014-02 (фев)\сканирование0052.jp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1571604" y="5000636"/>
            <a:ext cx="1048662" cy="1550987"/>
          </a:xfrm>
          <a:prstGeom prst="rect">
            <a:avLst/>
          </a:prstGeom>
          <a:noFill/>
        </p:spPr>
      </p:pic>
      <p:pic>
        <p:nvPicPr>
          <p:cNvPr id="49" name="Picture 14" descr="I:\проект пуга\книга пуговиц1\2014-02 (фев)\сканирование0054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2428860" y="5000636"/>
            <a:ext cx="1340339" cy="1571636"/>
          </a:xfrm>
          <a:prstGeom prst="rect">
            <a:avLst/>
          </a:prstGeom>
          <a:noFill/>
        </p:spPr>
      </p:pic>
      <p:pic>
        <p:nvPicPr>
          <p:cNvPr id="50" name="Picture 15" descr="I:\проект пуга\книга пуговиц1\2014-02 (фев)\сканирование0064.jp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4643438" y="4929198"/>
            <a:ext cx="1102652" cy="1679577"/>
          </a:xfrm>
          <a:prstGeom prst="rect">
            <a:avLst/>
          </a:prstGeom>
          <a:noFill/>
        </p:spPr>
      </p:pic>
      <p:pic>
        <p:nvPicPr>
          <p:cNvPr id="51" name="Picture 16" descr="I:\проект пуга\книга пуговиц1\2014-02 (фев)\сканирование0060.jp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57158" y="3857628"/>
            <a:ext cx="1313125" cy="1296796"/>
          </a:xfrm>
          <a:prstGeom prst="rect">
            <a:avLst/>
          </a:prstGeom>
          <a:noFill/>
        </p:spPr>
      </p:pic>
      <p:pic>
        <p:nvPicPr>
          <p:cNvPr id="53" name="Picture 18" descr="I:\проект пуга\книга пуговиц1\2014-02 (фев)\сканирование0062.jpg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7786710" y="2571744"/>
            <a:ext cx="1177925" cy="1785092"/>
          </a:xfrm>
          <a:prstGeom prst="rect">
            <a:avLst/>
          </a:prstGeom>
          <a:noFill/>
        </p:spPr>
      </p:pic>
      <p:pic>
        <p:nvPicPr>
          <p:cNvPr id="54" name="Picture 19" descr="I:\проект пуга\книга пуговиц1\2014-02 (фев)\сканирование0063.jpg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5715008" y="4929198"/>
            <a:ext cx="1000132" cy="1678474"/>
          </a:xfrm>
          <a:prstGeom prst="rect">
            <a:avLst/>
          </a:prstGeom>
          <a:noFill/>
        </p:spPr>
      </p:pic>
      <p:pic>
        <p:nvPicPr>
          <p:cNvPr id="55" name="Picture 10" descr="I:\проект пуга\книга пуговиц1\2014-02 (фев)\сканирование0057.jp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1643042" y="2649354"/>
            <a:ext cx="1411725" cy="2279844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0"/>
          <a:stretch>
            <a:fillRect/>
          </a:stretch>
        </p:blipFill>
        <p:spPr bwMode="auto">
          <a:xfrm>
            <a:off x="3143240" y="2643182"/>
            <a:ext cx="3143272" cy="21812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7" name="Picture 17" descr="I:\проект пуга\книга пуговиц1\2014-02 (фев)\сканирование0061.jpg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6357950" y="2571744"/>
            <a:ext cx="1512041" cy="1500198"/>
          </a:xfrm>
          <a:prstGeom prst="rect">
            <a:avLst/>
          </a:prstGeom>
          <a:noFill/>
        </p:spPr>
      </p:pic>
      <p:pic>
        <p:nvPicPr>
          <p:cNvPr id="58" name="Picture 13" descr="I:\проект пуга\книга пуговиц1\2014-02 (фев)\сканирование0056.jpg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>
            <a:off x="3643306" y="4929198"/>
            <a:ext cx="1030289" cy="1676402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3" cstate="email"/>
          <a:stretch>
            <a:fillRect/>
          </a:stretch>
        </p:blipFill>
        <p:spPr bwMode="auto">
          <a:xfrm>
            <a:off x="357158" y="1357298"/>
            <a:ext cx="6931936" cy="519895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785786" y="0"/>
            <a:ext cx="8358214" cy="1323439"/>
          </a:xfrm>
          <a:prstGeom prst="rect">
            <a:avLst/>
          </a:prstGeom>
          <a:solidFill>
            <a:srgbClr val="CCCCFF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Листы распечатали и склеили в брошюры клеем ПВА</a:t>
            </a:r>
            <a:endParaRPr lang="ru-RU" sz="4000" b="1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786182" y="2714620"/>
            <a:ext cx="5148268" cy="386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 descr="D:\фото\фото книга пуг\дополнит\IMG_0266.JPG"/>
          <p:cNvPicPr>
            <a:picLocks noChangeAspect="1" noChangeArrowheads="1"/>
          </p:cNvPicPr>
          <p:nvPr/>
        </p:nvPicPr>
        <p:blipFill>
          <a:blip r:embed="rId35" cstate="email"/>
          <a:stretch>
            <a:fillRect/>
          </a:stretch>
        </p:blipFill>
        <p:spPr bwMode="auto">
          <a:xfrm>
            <a:off x="214282" y="1928802"/>
            <a:ext cx="8715435" cy="46704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642910" y="0"/>
            <a:ext cx="8501090" cy="1938992"/>
          </a:xfrm>
          <a:prstGeom prst="rect">
            <a:avLst/>
          </a:prstGeom>
          <a:solidFill>
            <a:srgbClr val="CCCCFF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Брошюры пришили к тканевым страницам  с помощью пуговиц и бисера</a:t>
            </a:r>
            <a:endParaRPr lang="ru-RU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  <p:bldP spid="27" grpId="0" animBg="1"/>
      <p:bldP spid="36" grpId="0" animBg="1"/>
      <p:bldP spid="60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Содержание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828800"/>
          </a:xfrm>
        </p:spPr>
        <p:txBody>
          <a:bodyPr>
            <a:normAutofit fontScale="85000" lnSpcReduction="10000"/>
          </a:bodyPr>
          <a:lstStyle/>
          <a:p>
            <a:pPr marL="0" indent="12700" algn="ctr">
              <a:buNone/>
            </a:pPr>
            <a:r>
              <a:rPr lang="ru-RU" dirty="0" smtClean="0"/>
              <a:t>На мягких страницах этой книги ты найдёшь отдельные книжечки, каждая из которых содержит удивительные истории во славу пуговки: от коротеньких поговорок до волшебных сказок. </a:t>
            </a:r>
          </a:p>
          <a:p>
            <a:endParaRPr lang="ru-RU" dirty="0"/>
          </a:p>
        </p:txBody>
      </p:sp>
      <p:pic>
        <p:nvPicPr>
          <p:cNvPr id="7170" name="Picture 2" descr="D:\фото\фото книга пуг\сжат\IMG_01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571744"/>
            <a:ext cx="6570614" cy="41194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Желаем приятного чтения!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285860"/>
            <a:ext cx="3357586" cy="5214974"/>
          </a:xfrm>
        </p:spPr>
        <p:txBody>
          <a:bodyPr>
            <a:normAutofit fontScale="77500" lnSpcReduction="20000"/>
          </a:bodyPr>
          <a:lstStyle/>
          <a:p>
            <a:pPr marL="0" indent="127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 небольшими перерывами издательство этой книги длилось целый год. Над созданием книги трудились более сорока ребят. Мы желаем тебе интересного чтения и надеемся на твое уважительное и бережное отношение к этой уникальной книге. </a:t>
            </a:r>
          </a:p>
        </p:txBody>
      </p:sp>
      <p:pic>
        <p:nvPicPr>
          <p:cNvPr id="1026" name="Picture 2" descr="D:\фото\фото книга пуг\сжат\IMG_02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5214974" cy="51732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379</Words>
  <Application>Microsoft Office PowerPoint</Application>
  <PresentationFormat>Экран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Литературно-художественное издание «Пуговка»</vt:lpstr>
      <vt:lpstr>Слайд 2</vt:lpstr>
      <vt:lpstr>Обложка </vt:lpstr>
      <vt:lpstr>Размеры книги</vt:lpstr>
      <vt:lpstr>Состав </vt:lpstr>
      <vt:lpstr>Как будет выглядеть литературный памятник пуговице?</vt:lpstr>
      <vt:lpstr>Делаем брошюры для сборника</vt:lpstr>
      <vt:lpstr>Содержание </vt:lpstr>
      <vt:lpstr>Желаем приятного чтения!</vt:lpstr>
      <vt:lpstr>Взгляд на мир глазами пуговки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Литературно-художественное издание «Пуговка»</dc:title>
  <dc:creator>User</dc:creator>
  <cp:lastModifiedBy>User</cp:lastModifiedBy>
  <cp:revision>44</cp:revision>
  <dcterms:created xsi:type="dcterms:W3CDTF">2009-05-25T14:11:06Z</dcterms:created>
  <dcterms:modified xsi:type="dcterms:W3CDTF">2015-01-08T20:08:33Z</dcterms:modified>
</cp:coreProperties>
</file>