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ЕЗЕНТАЦИИ\история флага России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108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ПРЕЗЕНТАЦИИ\история флага России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38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ПРЕЗЕНТАЦИИ\история флага России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568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ПРЕЗЕНТАЦИИ\история флага России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71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ПРЕЗЕНТАЦИИ\история флага России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009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ПРЕЗЕНТАЦИИ\история флага России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70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ПРЕЗЕНТАЦИИ\история флага России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242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ПРЕЗЕНТАЦИИ\история флага России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08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ПРЕЗЕНТАЦИИ\история флага России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24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ПРЕЗЕНТАЦИИ\история флага России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47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РЕЗЕНТАЦИИ\история флага России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041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ПРЕЗЕНТАЦИИ\история флага России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358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ПРЕЗЕНТАЦИИ\история флага России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645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ПРЕЗЕНТАЦИИ\история флага России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99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ПРЕЗЕНТАЦИИ\история флага России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033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ПРЕЗЕНТАЦИИ\история флага России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477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ПРЕЗЕНТАЦИИ\история флага России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8525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Kolesnikova</dc:creator>
  <cp:lastModifiedBy>Kolesnikova</cp:lastModifiedBy>
  <cp:revision>1</cp:revision>
  <dcterms:created xsi:type="dcterms:W3CDTF">2015-01-09T20:27:16Z</dcterms:created>
  <dcterms:modified xsi:type="dcterms:W3CDTF">2015-01-09T20:31:55Z</dcterms:modified>
</cp:coreProperties>
</file>