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57" r:id="rId5"/>
    <p:sldId id="262" r:id="rId6"/>
    <p:sldId id="258" r:id="rId7"/>
    <p:sldId id="263" r:id="rId8"/>
    <p:sldId id="264" r:id="rId9"/>
    <p:sldId id="259" r:id="rId10"/>
    <p:sldId id="265" r:id="rId11"/>
    <p:sldId id="266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61811-5C57-4039-9EF3-AD7B48CC062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CD505-0A7D-44C8-B6DF-4BB8E1DABB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76996"/>
            <a:ext cx="4320480" cy="158262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Занимательные задания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09600" y="3717031"/>
            <a:ext cx="2666256" cy="1291073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трудового обучения 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Александрова И.А.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ГСОУ школа-интернат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г.Вышнего Волочка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school2304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315" r="12315"/>
          <a:stretch>
            <a:fillRect/>
          </a:stretch>
        </p:blipFill>
        <p:spPr>
          <a:xfrm rot="420000">
            <a:off x="3835777" y="1220923"/>
            <a:ext cx="4266426" cy="3931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84784"/>
            <a:ext cx="7772400" cy="576064"/>
          </a:xfrm>
        </p:spPr>
        <p:txBody>
          <a:bodyPr/>
          <a:lstStyle/>
          <a:p>
            <a:pPr algn="ctr"/>
            <a:r>
              <a:rPr lang="ru-RU" dirty="0" smtClean="0"/>
              <a:t>« Анаграммы 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46085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 Л Г И </a:t>
            </a:r>
          </a:p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ШИНАМА</a:t>
            </a:r>
          </a:p>
          <a:p>
            <a:pPr algn="ctr"/>
            <a:r>
              <a:rPr lang="ru-RU" sz="2400" dirty="0" smtClean="0"/>
              <a:t>  </a:t>
            </a:r>
            <a:br>
              <a:rPr lang="ru-RU" sz="2400" dirty="0" smtClean="0"/>
            </a:br>
            <a:r>
              <a:rPr lang="ru-RU" sz="2400" dirty="0" smtClean="0"/>
              <a:t>РТУКФА</a:t>
            </a:r>
          </a:p>
          <a:p>
            <a:pPr algn="ctr"/>
            <a:r>
              <a:rPr lang="ru-RU" sz="2400" dirty="0" smtClean="0"/>
              <a:t>  </a:t>
            </a:r>
            <a:br>
              <a:rPr lang="ru-RU" sz="2400" dirty="0" smtClean="0"/>
            </a:br>
            <a:r>
              <a:rPr lang="ru-RU" sz="2400" dirty="0" smtClean="0"/>
              <a:t>ЕЯШВ</a:t>
            </a:r>
          </a:p>
          <a:p>
            <a:pPr algn="ctr"/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ТКНИА 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152128"/>
          </a:xfrm>
        </p:spPr>
        <p:txBody>
          <a:bodyPr/>
          <a:lstStyle/>
          <a:p>
            <a:pPr algn="ctr"/>
            <a:r>
              <a:rPr lang="ru-RU" dirty="0" smtClean="0"/>
              <a:t>«Анаграммы»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7772400" cy="46805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1. ЕЗИЛИДЕ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2. РКАМЕ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rgbClr val="FFC000"/>
                </a:solidFill>
              </a:rPr>
              <a:t>ФЕТСАКАЛ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FFC000"/>
                </a:solidFill>
              </a:rPr>
              <a:t>КАРОВЫКЙ</a:t>
            </a:r>
          </a:p>
          <a:p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dirty="0" smtClean="0">
                <a:solidFill>
                  <a:srgbClr val="FFC000"/>
                </a:solidFill>
              </a:rPr>
              <a:t>ТЁЖЧЕР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6. ЛИНАД</a:t>
            </a:r>
          </a:p>
          <a:p>
            <a:r>
              <a:rPr lang="ru-RU" sz="32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3200" b="1" smtClean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КАТНЬ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8. ТЕЦСИ</a:t>
            </a:r>
          </a:p>
          <a:p>
            <a:endParaRPr lang="ru-RU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КРОССВОРД </a:t>
            </a:r>
          </a:p>
          <a:p>
            <a:pPr>
              <a:buNone/>
            </a:pPr>
            <a:r>
              <a:rPr lang="ru-RU" sz="2000" dirty="0" smtClean="0"/>
              <a:t>    ПО ГОРИЗОНТАЛИ 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1.Свойства волокон шерсти.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2.Шерсть получают от животного.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3.Волосяной покров овцы называют…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4.Название  пальтовой ткани.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5.Свойства изделий из шерстяной ткани.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6.Зимняя одежда из шерстян</a:t>
            </a:r>
            <a:r>
              <a:rPr lang="ru-RU" sz="2000" dirty="0" smtClean="0"/>
              <a:t>ой ткани.</a:t>
            </a:r>
          </a:p>
          <a:p>
            <a:pPr lvl="0"/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                             1                 </a:t>
            </a:r>
            <a:r>
              <a:rPr lang="ru-RU" sz="2000" b="1" dirty="0" err="1" smtClean="0"/>
              <a:t>ш</a:t>
            </a:r>
            <a:r>
              <a:rPr lang="ru-RU" sz="2000" b="1" dirty="0" smtClean="0"/>
              <a:t>    </a:t>
            </a:r>
            <a:r>
              <a:rPr lang="ru-RU" sz="2000" dirty="0" smtClean="0"/>
              <a:t>                   </a:t>
            </a:r>
          </a:p>
          <a:p>
            <a:r>
              <a:rPr lang="ru-RU" dirty="0" smtClean="0"/>
              <a:t>                              </a:t>
            </a:r>
            <a:r>
              <a:rPr lang="ru-RU" sz="2000" dirty="0" smtClean="0"/>
              <a:t>2</a:t>
            </a:r>
            <a:r>
              <a:rPr lang="ru-RU" dirty="0" smtClean="0"/>
              <a:t>     </a:t>
            </a:r>
            <a:r>
              <a:rPr lang="ru-RU" b="1" dirty="0" smtClean="0"/>
              <a:t> е    </a:t>
            </a:r>
            <a:r>
              <a:rPr lang="ru-RU" dirty="0" smtClean="0"/>
              <a:t>            </a:t>
            </a:r>
          </a:p>
          <a:p>
            <a:r>
              <a:rPr lang="ru-RU" dirty="0" smtClean="0"/>
              <a:t>                                    </a:t>
            </a:r>
            <a:r>
              <a:rPr lang="ru-RU" sz="2000" dirty="0" smtClean="0"/>
              <a:t>3</a:t>
            </a:r>
            <a:r>
              <a:rPr lang="ru-RU" b="1" dirty="0" smtClean="0"/>
              <a:t>р</a:t>
            </a:r>
            <a:r>
              <a:rPr lang="ru-RU" dirty="0" smtClean="0"/>
              <a:t>         </a:t>
            </a:r>
            <a:endParaRPr lang="ru-RU" b="1" dirty="0" smtClean="0"/>
          </a:p>
          <a:p>
            <a:r>
              <a:rPr lang="ru-RU" dirty="0" smtClean="0"/>
              <a:t>                                    </a:t>
            </a:r>
            <a:r>
              <a:rPr lang="ru-RU" sz="2000" dirty="0" smtClean="0"/>
              <a:t>4</a:t>
            </a:r>
            <a:r>
              <a:rPr lang="ru-RU" b="1" dirty="0" smtClean="0"/>
              <a:t>с    </a:t>
            </a:r>
            <a:r>
              <a:rPr lang="ru-RU" dirty="0" smtClean="0"/>
              <a:t>         </a:t>
            </a:r>
          </a:p>
          <a:p>
            <a:r>
              <a:rPr lang="ru-RU" dirty="0" smtClean="0"/>
              <a:t>                                    </a:t>
            </a:r>
            <a:r>
              <a:rPr lang="ru-RU" sz="2000" dirty="0" smtClean="0"/>
              <a:t>5</a:t>
            </a:r>
            <a:r>
              <a:rPr lang="ru-RU" b="1" dirty="0" smtClean="0"/>
              <a:t>т</a:t>
            </a:r>
            <a:r>
              <a:rPr lang="ru-RU" dirty="0" smtClean="0"/>
              <a:t>                </a:t>
            </a:r>
            <a:endParaRPr lang="ru-RU" b="1" dirty="0" smtClean="0"/>
          </a:p>
          <a:p>
            <a:r>
              <a:rPr lang="ru-RU" dirty="0" smtClean="0"/>
              <a:t>                   </a:t>
            </a:r>
            <a:r>
              <a:rPr lang="ru-RU" sz="1800" dirty="0" smtClean="0"/>
              <a:t>6</a:t>
            </a:r>
            <a:r>
              <a:rPr lang="ru-RU" dirty="0" smtClean="0"/>
              <a:t>                </a:t>
            </a:r>
            <a:r>
              <a:rPr lang="ru-RU" b="1" dirty="0" smtClean="0"/>
              <a:t> </a:t>
            </a:r>
            <a:r>
              <a:rPr lang="ru-RU" b="1" dirty="0" err="1" smtClean="0"/>
              <a:t>ь</a:t>
            </a:r>
            <a:r>
              <a:rPr lang="ru-RU" dirty="0" smtClean="0"/>
              <a:t>       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99792" y="350100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99792" y="3933056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03848" y="436510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479715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07904" y="5229200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39752" y="566124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07904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11960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03848" y="35010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99792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44008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339752" y="6093296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76056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508104" y="350100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35010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372200" y="35010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940152" y="479715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372200" y="52292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75856" y="56612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771800" y="56612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339752" y="56612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/>
              <a:t>КРОССВОРД </a:t>
            </a:r>
          </a:p>
          <a:p>
            <a:pPr>
              <a:buNone/>
            </a:pPr>
            <a:r>
              <a:rPr lang="ru-RU" sz="2000" dirty="0" smtClean="0"/>
              <a:t>    ПО ГОРИЗОНТАЛИ 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1.Свойства волокон шерсти.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2.Шерсть получают от животного.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3.Волосяной покров овцы называют…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4.Название  пальтовой ткани.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5.Свойства изделий из шерстяной ткани.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6.Зимняя одежда из шерстян</a:t>
            </a:r>
            <a:r>
              <a:rPr lang="ru-RU" sz="2000" dirty="0" smtClean="0"/>
              <a:t>ой ткани.</a:t>
            </a:r>
          </a:p>
          <a:p>
            <a:pPr lvl="0"/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                             1  </a:t>
            </a:r>
            <a:r>
              <a:rPr lang="ru-RU" sz="2000" dirty="0" err="1" smtClean="0"/>
              <a:t>п</a:t>
            </a:r>
            <a:r>
              <a:rPr lang="ru-RU" sz="2000" dirty="0" smtClean="0"/>
              <a:t>    у       </a:t>
            </a:r>
            <a:r>
              <a:rPr lang="ru-RU" sz="2000" b="1" dirty="0" err="1" smtClean="0"/>
              <a:t>ш</a:t>
            </a:r>
            <a:r>
              <a:rPr lang="ru-RU" sz="2000" b="1" dirty="0" smtClean="0"/>
              <a:t>    </a:t>
            </a:r>
            <a:r>
              <a:rPr lang="ru-RU" sz="2000" dirty="0" smtClean="0"/>
              <a:t>и     с     т     </a:t>
            </a:r>
            <a:r>
              <a:rPr lang="ru-RU" sz="2000" dirty="0" err="1" smtClean="0"/>
              <a:t>ы</a:t>
            </a:r>
            <a:r>
              <a:rPr lang="ru-RU" sz="2000" dirty="0" smtClean="0"/>
              <a:t>    е</a:t>
            </a:r>
          </a:p>
          <a:p>
            <a:r>
              <a:rPr lang="ru-RU" dirty="0" smtClean="0"/>
              <a:t>                              </a:t>
            </a:r>
            <a:r>
              <a:rPr lang="ru-RU" sz="2000" dirty="0" smtClean="0"/>
              <a:t>2</a:t>
            </a:r>
            <a:r>
              <a:rPr lang="ru-RU" dirty="0" smtClean="0"/>
              <a:t> в  </a:t>
            </a:r>
            <a:r>
              <a:rPr lang="ru-RU" b="1" dirty="0" smtClean="0"/>
              <a:t> е    </a:t>
            </a:r>
            <a:r>
              <a:rPr lang="ru-RU" dirty="0" err="1" smtClean="0"/>
              <a:t>р</a:t>
            </a:r>
            <a:r>
              <a:rPr lang="ru-RU" dirty="0" smtClean="0"/>
              <a:t>   б    л  </a:t>
            </a:r>
            <a:r>
              <a:rPr lang="ru-RU" dirty="0" err="1" smtClean="0"/>
              <a:t>ю</a:t>
            </a:r>
            <a:r>
              <a:rPr lang="ru-RU" dirty="0" smtClean="0"/>
              <a:t>   </a:t>
            </a:r>
            <a:r>
              <a:rPr lang="ru-RU" dirty="0" err="1" smtClean="0"/>
              <a:t>д</a:t>
            </a:r>
            <a:endParaRPr lang="ru-RU" dirty="0" smtClean="0"/>
          </a:p>
          <a:p>
            <a:r>
              <a:rPr lang="ru-RU" dirty="0" smtClean="0"/>
              <a:t>                                    </a:t>
            </a:r>
            <a:r>
              <a:rPr lang="ru-RU" sz="2000" dirty="0" smtClean="0"/>
              <a:t>3</a:t>
            </a:r>
            <a:r>
              <a:rPr lang="ru-RU" b="1" dirty="0" smtClean="0"/>
              <a:t>р</a:t>
            </a:r>
            <a:r>
              <a:rPr lang="ru-RU" dirty="0" smtClean="0"/>
              <a:t>   у   </a:t>
            </a:r>
            <a:r>
              <a:rPr lang="ru-RU" dirty="0" err="1" smtClean="0"/>
              <a:t>н</a:t>
            </a:r>
            <a:r>
              <a:rPr lang="ru-RU" dirty="0" smtClean="0"/>
              <a:t>   о</a:t>
            </a:r>
            <a:endParaRPr lang="ru-RU" b="1" dirty="0" smtClean="0"/>
          </a:p>
          <a:p>
            <a:r>
              <a:rPr lang="ru-RU" dirty="0" smtClean="0"/>
              <a:t>                                    </a:t>
            </a:r>
            <a:r>
              <a:rPr lang="ru-RU" sz="2000" dirty="0" smtClean="0"/>
              <a:t>4</a:t>
            </a:r>
            <a:r>
              <a:rPr lang="ru-RU" b="1" dirty="0" smtClean="0"/>
              <a:t>с    </a:t>
            </a:r>
            <a:r>
              <a:rPr lang="ru-RU" dirty="0" smtClean="0"/>
              <a:t>у   к   </a:t>
            </a:r>
            <a:r>
              <a:rPr lang="ru-RU" dirty="0" err="1" smtClean="0"/>
              <a:t>н</a:t>
            </a:r>
            <a:r>
              <a:rPr lang="ru-RU" dirty="0" smtClean="0"/>
              <a:t>   о</a:t>
            </a:r>
          </a:p>
          <a:p>
            <a:r>
              <a:rPr lang="ru-RU" dirty="0" smtClean="0"/>
              <a:t>                                    </a:t>
            </a:r>
            <a:r>
              <a:rPr lang="ru-RU" sz="2000" dirty="0" smtClean="0"/>
              <a:t>5</a:t>
            </a:r>
            <a:r>
              <a:rPr lang="ru-RU" b="1" dirty="0" smtClean="0"/>
              <a:t>т</a:t>
            </a:r>
            <a:r>
              <a:rPr lang="ru-RU" dirty="0" smtClean="0"/>
              <a:t>    ё   </a:t>
            </a:r>
            <a:r>
              <a:rPr lang="ru-RU" dirty="0" err="1" smtClean="0"/>
              <a:t>п</a:t>
            </a:r>
            <a:r>
              <a:rPr lang="ru-RU" dirty="0" smtClean="0"/>
              <a:t>   л   </a:t>
            </a:r>
            <a:r>
              <a:rPr lang="ru-RU" dirty="0" err="1" smtClean="0"/>
              <a:t>ы</a:t>
            </a:r>
            <a:r>
              <a:rPr lang="ru-RU" dirty="0" smtClean="0"/>
              <a:t>   е</a:t>
            </a:r>
            <a:endParaRPr lang="ru-RU" b="1" dirty="0" smtClean="0"/>
          </a:p>
          <a:p>
            <a:r>
              <a:rPr lang="ru-RU" dirty="0" smtClean="0"/>
              <a:t>                   </a:t>
            </a:r>
            <a:r>
              <a:rPr lang="ru-RU" sz="1800" dirty="0" smtClean="0"/>
              <a:t>6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ru-RU" dirty="0" smtClean="0"/>
              <a:t>    а    л </a:t>
            </a:r>
            <a:r>
              <a:rPr lang="ru-RU" b="1" dirty="0" smtClean="0"/>
              <a:t> </a:t>
            </a:r>
            <a:r>
              <a:rPr lang="ru-RU" b="1" dirty="0" err="1" smtClean="0"/>
              <a:t>ь</a:t>
            </a:r>
            <a:r>
              <a:rPr lang="ru-RU" dirty="0" smtClean="0"/>
              <a:t>    т   о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99792" y="350100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99792" y="3933056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03848" y="436510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479715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07904" y="5229200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39752" y="566124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07904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11960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03848" y="35010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99792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44008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339752" y="6093296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76056" y="350100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508104" y="350100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35010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372200" y="350100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940152" y="479715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372200" y="52292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75856" y="56612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771800" y="56612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339752" y="56612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Молодцы!!!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996952"/>
            <a:ext cx="3888431" cy="30243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20162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Отгадать </a:t>
            </a:r>
            <a:r>
              <a:rPr lang="ru-RU" dirty="0" err="1" smtClean="0"/>
              <a:t>анограмму</a:t>
            </a:r>
            <a:r>
              <a:rPr lang="ru-RU" dirty="0" smtClean="0"/>
              <a:t> </a:t>
            </a:r>
            <a:r>
              <a:rPr lang="ru-RU" sz="2800" dirty="0" smtClean="0"/>
              <a:t>№1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4032448"/>
          </a:xfrm>
        </p:spPr>
        <p:txBody>
          <a:bodyPr>
            <a:normAutofit fontScale="25000" lnSpcReduction="20000"/>
          </a:bodyPr>
          <a:lstStyle/>
          <a:p>
            <a:pPr marL="1371600" indent="-1371600" algn="l"/>
            <a:r>
              <a:rPr lang="ru-RU" sz="14400" dirty="0" smtClean="0">
                <a:solidFill>
                  <a:srgbClr val="FFC000"/>
                </a:solidFill>
              </a:rPr>
              <a:t>1. </a:t>
            </a:r>
            <a:r>
              <a:rPr lang="ru-RU" sz="14400" b="1" dirty="0" smtClean="0">
                <a:solidFill>
                  <a:srgbClr val="FFC000"/>
                </a:solidFill>
              </a:rPr>
              <a:t>ЛАГИ</a:t>
            </a:r>
          </a:p>
          <a:p>
            <a:pPr marL="1371600" indent="-1371600" algn="l"/>
            <a:r>
              <a:rPr lang="ru-RU" sz="14400" dirty="0" smtClean="0">
                <a:solidFill>
                  <a:srgbClr val="FF0000"/>
                </a:solidFill>
              </a:rPr>
              <a:t>    2. </a:t>
            </a:r>
            <a:r>
              <a:rPr lang="ru-RU" sz="14400" b="1" dirty="0" smtClean="0">
                <a:solidFill>
                  <a:srgbClr val="FF0000"/>
                </a:solidFill>
              </a:rPr>
              <a:t>КАБУЛАВ</a:t>
            </a:r>
          </a:p>
          <a:p>
            <a:pPr marL="1371600" indent="-1371600" algn="l"/>
            <a:r>
              <a:rPr lang="ru-RU" sz="14400" dirty="0" smtClean="0">
                <a:solidFill>
                  <a:srgbClr val="FF0000"/>
                </a:solidFill>
              </a:rPr>
              <a:t>         </a:t>
            </a:r>
            <a:r>
              <a:rPr lang="ru-RU" sz="14400" dirty="0" smtClean="0">
                <a:solidFill>
                  <a:srgbClr val="FFC000"/>
                </a:solidFill>
              </a:rPr>
              <a:t>3. </a:t>
            </a:r>
            <a:r>
              <a:rPr lang="ru-RU" sz="14400" b="1" dirty="0" smtClean="0">
                <a:solidFill>
                  <a:srgbClr val="FFC000"/>
                </a:solidFill>
              </a:rPr>
              <a:t>НИНОЖЦЫ</a:t>
            </a:r>
            <a:r>
              <a:rPr lang="ru-RU" sz="14400" dirty="0" smtClean="0">
                <a:solidFill>
                  <a:srgbClr val="FF0000"/>
                </a:solidFill>
              </a:rPr>
              <a:t/>
            </a:r>
            <a:br>
              <a:rPr lang="ru-RU" sz="14400" dirty="0" smtClean="0">
                <a:solidFill>
                  <a:srgbClr val="FF0000"/>
                </a:solidFill>
              </a:rPr>
            </a:br>
            <a:r>
              <a:rPr lang="ru-RU" sz="14400" dirty="0" smtClean="0">
                <a:solidFill>
                  <a:srgbClr val="FF0000"/>
                </a:solidFill>
              </a:rPr>
              <a:t>   4. </a:t>
            </a:r>
            <a:r>
              <a:rPr lang="ru-RU" sz="14400" b="1" dirty="0" smtClean="0">
                <a:solidFill>
                  <a:srgbClr val="FF0000"/>
                </a:solidFill>
              </a:rPr>
              <a:t>КАЛИНЕЙ</a:t>
            </a:r>
            <a:r>
              <a:rPr lang="ru-RU" sz="14400" dirty="0" smtClean="0">
                <a:solidFill>
                  <a:srgbClr val="FF0000"/>
                </a:solidFill>
              </a:rPr>
              <a:t/>
            </a:r>
            <a:br>
              <a:rPr lang="ru-RU" sz="14400" dirty="0" smtClean="0">
                <a:solidFill>
                  <a:srgbClr val="FF0000"/>
                </a:solidFill>
              </a:rPr>
            </a:br>
            <a:r>
              <a:rPr lang="ru-RU" sz="14400" dirty="0" smtClean="0">
                <a:solidFill>
                  <a:srgbClr val="FF0000"/>
                </a:solidFill>
              </a:rPr>
              <a:t>        </a:t>
            </a:r>
            <a:r>
              <a:rPr lang="ru-RU" sz="14400" dirty="0" smtClean="0">
                <a:solidFill>
                  <a:srgbClr val="FFC000"/>
                </a:solidFill>
              </a:rPr>
              <a:t>5. </a:t>
            </a:r>
            <a:r>
              <a:rPr lang="ru-RU" sz="14400" b="1" dirty="0" smtClean="0">
                <a:solidFill>
                  <a:srgbClr val="FFC000"/>
                </a:solidFill>
              </a:rPr>
              <a:t>КАТНИ</a:t>
            </a:r>
            <a:r>
              <a:rPr lang="ru-RU" sz="14400" dirty="0" smtClean="0">
                <a:solidFill>
                  <a:srgbClr val="FF0000"/>
                </a:solidFill>
              </a:rPr>
              <a:t/>
            </a:r>
            <a:br>
              <a:rPr lang="ru-RU" sz="14400" dirty="0" smtClean="0">
                <a:solidFill>
                  <a:srgbClr val="FF0000"/>
                </a:solidFill>
              </a:rPr>
            </a:br>
            <a:r>
              <a:rPr lang="ru-RU" sz="14400" dirty="0" smtClean="0">
                <a:solidFill>
                  <a:srgbClr val="FF0000"/>
                </a:solidFill>
              </a:rPr>
              <a:t>             6. </a:t>
            </a:r>
            <a:r>
              <a:rPr lang="ru-RU" sz="14400" b="1" dirty="0" smtClean="0">
                <a:solidFill>
                  <a:srgbClr val="FF0000"/>
                </a:solidFill>
              </a:rPr>
              <a:t>АКТИН</a:t>
            </a:r>
            <a:br>
              <a:rPr lang="ru-RU" sz="14400" b="1" dirty="0" smtClean="0">
                <a:solidFill>
                  <a:srgbClr val="FF0000"/>
                </a:solidFill>
              </a:rPr>
            </a:br>
            <a:r>
              <a:rPr lang="ru-RU" sz="14400" dirty="0" smtClean="0">
                <a:solidFill>
                  <a:srgbClr val="FFC000"/>
                </a:solidFill>
              </a:rPr>
              <a:t>                  7. </a:t>
            </a:r>
            <a:r>
              <a:rPr lang="ru-RU" sz="14400" b="1" dirty="0" smtClean="0">
                <a:solidFill>
                  <a:srgbClr val="FFC000"/>
                </a:solidFill>
              </a:rPr>
              <a:t>КАКРОМ</a:t>
            </a:r>
            <a:r>
              <a:rPr lang="ru-RU" sz="14400" b="1" dirty="0" smtClean="0">
                <a:solidFill>
                  <a:srgbClr val="FF0000"/>
                </a:solidFill>
              </a:rPr>
              <a:t/>
            </a:r>
            <a:br>
              <a:rPr lang="ru-RU" sz="14400" b="1" dirty="0" smtClean="0">
                <a:solidFill>
                  <a:srgbClr val="FF0000"/>
                </a:solidFill>
              </a:rPr>
            </a:br>
            <a:r>
              <a:rPr lang="ru-RU" sz="14400" dirty="0" smtClean="0">
                <a:solidFill>
                  <a:srgbClr val="FF0000"/>
                </a:solidFill>
              </a:rPr>
              <a:t/>
            </a:r>
            <a:br>
              <a:rPr lang="ru-RU" sz="14400" dirty="0" smtClean="0">
                <a:solidFill>
                  <a:srgbClr val="FF0000"/>
                </a:solidFill>
              </a:rPr>
            </a:br>
            <a:endParaRPr lang="ru-RU" sz="1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Ответы.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smtClean="0"/>
              <a:t>ИГЛА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БУЛАВКА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НОЖНИЦЫ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dirty="0" smtClean="0"/>
              <a:t>ЛИНЕЙКА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smtClean="0"/>
              <a:t>ТКАНИ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6. </a:t>
            </a:r>
            <a:r>
              <a:rPr lang="ru-RU" dirty="0" smtClean="0"/>
              <a:t>НИТКА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7. </a:t>
            </a:r>
            <a:r>
              <a:rPr lang="ru-RU" dirty="0" smtClean="0"/>
              <a:t>КРОМКА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33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Отгадать </a:t>
            </a:r>
            <a:r>
              <a:rPr lang="ru-RU" dirty="0" err="1" smtClean="0"/>
              <a:t>анограмму</a:t>
            </a:r>
            <a:r>
              <a:rPr lang="ru-RU" dirty="0" smtClean="0"/>
              <a:t> </a:t>
            </a:r>
            <a:r>
              <a:rPr lang="ru-RU" sz="2800" dirty="0" smtClean="0"/>
              <a:t>№2</a:t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3600" dirty="0" smtClean="0">
                <a:solidFill>
                  <a:srgbClr val="FFFF00"/>
                </a:solidFill>
              </a:rPr>
              <a:t>1. </a:t>
            </a:r>
            <a:r>
              <a:rPr lang="ru-RU" sz="3600" b="1" dirty="0" smtClean="0">
                <a:solidFill>
                  <a:srgbClr val="FFFF00"/>
                </a:solidFill>
              </a:rPr>
              <a:t>КАБОРО</a:t>
            </a:r>
          </a:p>
          <a:p>
            <a:pPr marL="514350" indent="-514350" algn="l"/>
            <a:r>
              <a:rPr lang="ru-RU" sz="3600" dirty="0" smtClean="0"/>
              <a:t>    </a:t>
            </a:r>
            <a:r>
              <a:rPr lang="ru-RU" sz="3600" dirty="0" smtClean="0">
                <a:solidFill>
                  <a:srgbClr val="FF0000"/>
                </a:solidFill>
              </a:rPr>
              <a:t>2. </a:t>
            </a:r>
            <a:r>
              <a:rPr lang="ru-RU" sz="3600" b="1" dirty="0" smtClean="0">
                <a:solidFill>
                  <a:srgbClr val="FF0000"/>
                </a:solidFill>
              </a:rPr>
              <a:t>БОРКАС</a:t>
            </a:r>
          </a:p>
          <a:p>
            <a:pPr marL="514350" indent="-514350" algn="l"/>
            <a:r>
              <a:rPr lang="ru-RU" sz="3600" dirty="0" smtClean="0">
                <a:solidFill>
                  <a:srgbClr val="FFFF00"/>
                </a:solidFill>
              </a:rPr>
              <a:t>        3.</a:t>
            </a:r>
            <a:r>
              <a:rPr lang="ru-RU" sz="3600" b="1" dirty="0" smtClean="0">
                <a:solidFill>
                  <a:srgbClr val="FFFF00"/>
                </a:solidFill>
              </a:rPr>
              <a:t>МАНКАР</a:t>
            </a:r>
          </a:p>
          <a:p>
            <a:pPr marL="514350" indent="-514350" algn="l"/>
            <a:r>
              <a:rPr lang="ru-RU" sz="3600" dirty="0" smtClean="0">
                <a:solidFill>
                  <a:srgbClr val="FF0000"/>
                </a:solidFill>
              </a:rPr>
              <a:t>           4.</a:t>
            </a:r>
            <a:r>
              <a:rPr lang="ru-RU" sz="3600" b="1" dirty="0" smtClean="0">
                <a:solidFill>
                  <a:srgbClr val="FF0000"/>
                </a:solidFill>
              </a:rPr>
              <a:t>ТАЧОБКА</a:t>
            </a:r>
          </a:p>
          <a:p>
            <a:pPr marL="514350" indent="-514350" algn="l"/>
            <a:r>
              <a:rPr lang="ru-RU" sz="3600" dirty="0" smtClean="0"/>
              <a:t>                </a:t>
            </a:r>
            <a:r>
              <a:rPr lang="ru-RU" sz="3600" dirty="0" smtClean="0">
                <a:solidFill>
                  <a:srgbClr val="FFFF00"/>
                </a:solidFill>
              </a:rPr>
              <a:t>5.</a:t>
            </a:r>
            <a:r>
              <a:rPr lang="ru-RU" sz="3600" b="1" dirty="0" smtClean="0">
                <a:solidFill>
                  <a:srgbClr val="FFFF00"/>
                </a:solidFill>
              </a:rPr>
              <a:t>РОМАБАХ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Ответы.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smtClean="0"/>
              <a:t>ОБОРКА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СБОРКА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КАРМАН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dirty="0" smtClean="0"/>
              <a:t>ОБТАЧКА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smtClean="0"/>
              <a:t>БАХРОМА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Загадки.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Ныряла, ныряла. </a:t>
            </a:r>
            <a:br>
              <a:rPr lang="ru-RU" dirty="0" smtClean="0"/>
            </a:br>
            <a:r>
              <a:rPr lang="ru-RU" dirty="0" smtClean="0"/>
              <a:t>Да хвост потеряла.</a:t>
            </a:r>
          </a:p>
          <a:p>
            <a:endParaRPr lang="ru-RU" dirty="0" smtClean="0"/>
          </a:p>
          <a:p>
            <a:r>
              <a:rPr lang="ru-RU" dirty="0" smtClean="0"/>
              <a:t>То назад, то вперед </a:t>
            </a:r>
            <a:br>
              <a:rPr lang="ru-RU" dirty="0" smtClean="0"/>
            </a:br>
            <a:r>
              <a:rPr lang="ru-RU" dirty="0" smtClean="0"/>
              <a:t>Ходит, бродит пароход. </a:t>
            </a:r>
            <a:br>
              <a:rPr lang="ru-RU" dirty="0" smtClean="0"/>
            </a:br>
            <a:r>
              <a:rPr lang="ru-RU" dirty="0" smtClean="0"/>
              <a:t>Остановишь — горе! </a:t>
            </a:r>
            <a:br>
              <a:rPr lang="ru-RU" dirty="0" smtClean="0"/>
            </a:br>
            <a:r>
              <a:rPr lang="ru-RU" dirty="0" smtClean="0"/>
              <a:t>Продырявит море!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Маленького роста я, </a:t>
            </a:r>
            <a:br>
              <a:rPr lang="ru-RU" dirty="0" smtClean="0"/>
            </a:br>
            <a:r>
              <a:rPr lang="ru-RU" dirty="0" smtClean="0"/>
              <a:t>Тонкая и острая. </a:t>
            </a:r>
            <a:br>
              <a:rPr lang="ru-RU" dirty="0" smtClean="0"/>
            </a:br>
            <a:r>
              <a:rPr lang="ru-RU" dirty="0" smtClean="0"/>
              <a:t>Носом путь себе ищу, </a:t>
            </a:r>
            <a:br>
              <a:rPr lang="ru-RU" dirty="0" smtClean="0"/>
            </a:br>
            <a:r>
              <a:rPr lang="ru-RU" dirty="0" smtClean="0"/>
              <a:t>За собою хвост тащу.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Загадки.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Шью иголкой, вышиваю,</a:t>
            </a:r>
          </a:p>
          <a:p>
            <a:pPr>
              <a:buNone/>
            </a:pPr>
            <a:r>
              <a:rPr lang="ru-RU" dirty="0" smtClean="0"/>
              <a:t>    Пальцы от иглы спасаю,</a:t>
            </a:r>
          </a:p>
          <a:p>
            <a:pPr>
              <a:buNone/>
            </a:pPr>
            <a:r>
              <a:rPr lang="ru-RU" dirty="0" smtClean="0"/>
              <a:t>    Колпачок я надеваю,</a:t>
            </a:r>
          </a:p>
          <a:p>
            <a:pPr>
              <a:buNone/>
            </a:pPr>
            <a:r>
              <a:rPr lang="ru-RU" dirty="0" smtClean="0"/>
              <a:t>    Им я пальцы защищаю.</a:t>
            </a:r>
          </a:p>
          <a:p>
            <a:pPr>
              <a:buNone/>
            </a:pPr>
            <a:r>
              <a:rPr lang="ru-RU" dirty="0" smtClean="0"/>
              <a:t>    Колпачок похож на сверток,</a:t>
            </a:r>
          </a:p>
          <a:p>
            <a:pPr>
              <a:buNone/>
            </a:pPr>
            <a:r>
              <a:rPr lang="ru-RU" dirty="0" smtClean="0"/>
              <a:t>     А зовут его...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Пара острых, тонких ног</a:t>
            </a:r>
          </a:p>
          <a:p>
            <a:pPr>
              <a:buNone/>
            </a:pPr>
            <a:r>
              <a:rPr lang="ru-RU" dirty="0" smtClean="0"/>
              <a:t>    Без туфлей и без сапог.</a:t>
            </a:r>
          </a:p>
          <a:p>
            <a:pPr>
              <a:buNone/>
            </a:pPr>
            <a:r>
              <a:rPr lang="ru-RU" dirty="0" smtClean="0"/>
              <a:t>    На ногах — по голове</a:t>
            </a:r>
          </a:p>
          <a:p>
            <a:pPr>
              <a:buNone/>
            </a:pPr>
            <a:r>
              <a:rPr lang="ru-RU" dirty="0" smtClean="0"/>
              <a:t>    Для чего, скажите мне?</a:t>
            </a:r>
          </a:p>
          <a:p>
            <a:pPr>
              <a:buNone/>
            </a:pPr>
            <a:r>
              <a:rPr lang="ru-RU" dirty="0" smtClean="0"/>
              <a:t>    По бумаге ходят ноги,</a:t>
            </a:r>
          </a:p>
          <a:p>
            <a:pPr>
              <a:buNone/>
            </a:pPr>
            <a:r>
              <a:rPr lang="ru-RU" dirty="0" smtClean="0"/>
              <a:t>    Режут все, что на дороге.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Загадки.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ru-RU" dirty="0" smtClean="0"/>
              <a:t>Чтобы шить иль вышивать,</a:t>
            </a:r>
          </a:p>
          <a:p>
            <a:pPr>
              <a:buNone/>
            </a:pPr>
            <a:r>
              <a:rPr lang="ru-RU" dirty="0" smtClean="0"/>
              <a:t>     Это нужно в руки взять.</a:t>
            </a:r>
          </a:p>
          <a:p>
            <a:pPr>
              <a:buNone/>
            </a:pPr>
            <a:r>
              <a:rPr lang="ru-RU" dirty="0" smtClean="0"/>
              <a:t>     Разноцветные катушки</a:t>
            </a:r>
          </a:p>
          <a:p>
            <a:pPr>
              <a:buNone/>
            </a:pPr>
            <a:r>
              <a:rPr lang="ru-RU" dirty="0" smtClean="0"/>
              <a:t>     У меня есть, у подружки.</a:t>
            </a:r>
          </a:p>
          <a:p>
            <a:pPr>
              <a:buNone/>
            </a:pPr>
            <a:r>
              <a:rPr lang="ru-RU" dirty="0" smtClean="0"/>
              <a:t>     Вышивали мы открытки,</a:t>
            </a:r>
          </a:p>
          <a:p>
            <a:pPr>
              <a:buNone/>
            </a:pPr>
            <a:r>
              <a:rPr lang="ru-RU" dirty="0" smtClean="0"/>
              <a:t>     Нам понадобились...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Всех на свете обшивает, </a:t>
            </a:r>
            <a:br>
              <a:rPr lang="ru-RU" dirty="0" smtClean="0"/>
            </a:br>
            <a:r>
              <a:rPr lang="ru-RU" dirty="0" smtClean="0"/>
              <a:t>Что сошьёт, не надевает.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33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 Анаграммы 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5694784" cy="4608512"/>
          </a:xfrm>
        </p:spPr>
        <p:txBody>
          <a:bodyPr/>
          <a:lstStyle/>
          <a:p>
            <a:pPr lvl="0"/>
            <a:r>
              <a:rPr lang="ru-RU" dirty="0" smtClean="0"/>
              <a:t>ПЁРСНАТОК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ЦЫНИНОЖ</a:t>
            </a:r>
          </a:p>
          <a:p>
            <a:pPr lvl="0" algn="ctr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НОЛОКВО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УФНРТИРУА </a:t>
            </a:r>
          </a:p>
          <a:p>
            <a:r>
              <a:rPr lang="ru-RU" dirty="0" smtClean="0"/>
              <a:t> 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359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Занимательные задания  </vt:lpstr>
      <vt:lpstr>Отгадать анограмму №1 </vt:lpstr>
      <vt:lpstr> Ответы.</vt:lpstr>
      <vt:lpstr>Отгадать анограмму №2 </vt:lpstr>
      <vt:lpstr>Ответы.</vt:lpstr>
      <vt:lpstr>Загадки.</vt:lpstr>
      <vt:lpstr>Загадки.</vt:lpstr>
      <vt:lpstr>Загадки.</vt:lpstr>
      <vt:lpstr>« Анаграммы » </vt:lpstr>
      <vt:lpstr>« Анаграммы » </vt:lpstr>
      <vt:lpstr>«Анаграммы»</vt:lpstr>
      <vt:lpstr>Слайд 12</vt:lpstr>
      <vt:lpstr>Слайд 13</vt:lpstr>
      <vt:lpstr>Молодцы!!!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задания</dc:title>
  <dc:creator>User</dc:creator>
  <cp:lastModifiedBy>Ирина</cp:lastModifiedBy>
  <cp:revision>23</cp:revision>
  <dcterms:created xsi:type="dcterms:W3CDTF">2013-10-31T05:11:03Z</dcterms:created>
  <dcterms:modified xsi:type="dcterms:W3CDTF">2014-09-27T15:25:21Z</dcterms:modified>
</cp:coreProperties>
</file>