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81" r:id="rId4"/>
    <p:sldId id="260" r:id="rId5"/>
    <p:sldId id="282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328F9E-0551-4263-BC4C-22ED04743BF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2E71651-7F0B-461C-B88F-361C5593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go.mail.ru/search_images?q=%D0%BA%D0%B0%D1%80%D1%82%D0%B8%D0%BD%D0%BA%D0%B8%20%D0%BF%D1%80%D0%BE%D1%82%D0%B8%D0%B2%D0%BE%D0%B3%D0%B0%D0%B7%D0%B0%20%2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rch=e&amp;type=all&amp;is=0&amp;q=%D0%BA%D0%B0%D1%80%D1%82%D0%B8%D0%BD%D0%BA%D0%B8+%D1%81%D0%B0%D0%BC%D0%BE%D0%BB%D0%B5%D1%82+%D0%A1%D0%B8%D0%BA%D0%BE%D1%80%D1%81%D0%BA%D0%BE%D0%B3%D0%BE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o.mail.ru/search_images?rch=e&amp;type=all&amp;is=0&amp;q=%D0%BA%D0%B0%D1%80%D1%82%D0%B8%D0%BD%D0%BA%D0%B8+%D0%9F%D0%B0%D0%B2%D0%BB%D0%BE%D0%B2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o.mail.ru/search_images?rch=e&amp;type=all&amp;is=0&amp;q=%D0%BA%D0%B0%D1%80%D1%82%D0%B8%D0%BD%D0%BA%D0%B8+%D0%BB%D0%BE%D0%BC%D0%BE%D0%BD%D0%BE%D1%81%D0%BE%D0%B2%D0%B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174860" cy="24646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7200" b="1" i="1" dirty="0" smtClean="0"/>
              <a:t>Научная викторина</a:t>
            </a:r>
            <a:endParaRPr lang="ru-RU" sz="7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960546" cy="564360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Поговаривают, что она приснилась этому учёному во сне. Но главное – она прославила его на весь мир. О ком и о чём идёт речь?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86454"/>
            <a:ext cx="8317736" cy="8572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Д.И.Менделеев. Периодическая система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58204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Д.И.Менделеев. Периодическая система.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86058"/>
            <a:ext cx="542928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Below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174860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Русский А.Попов и итальянец Г.Маркони оказались причастными к появлению очень полезного аппарата, который есть и сейчас практически в каждом доме. Что это за аппарат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715016"/>
            <a:ext cx="8215370" cy="100013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Радио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Радио</a:t>
            </a:r>
            <a:endParaRPr lang="ru-RU" sz="5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715304" cy="535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103422" cy="5715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У этого изобретателя были золотые руки слесаря, портного и токаря. Однажды он увидел, как большую шёлковую шаль пропустили через маленькое колечко. И у него родилась идея изобретения. Свой аппарат он назвал РК-1, что расшифровывается так: «Русский, Котельникова, модель первая». Первые испытания были проведены в 1912 году.</a:t>
            </a:r>
            <a:r>
              <a:rPr lang="ru-RU" dirty="0" smtClean="0"/>
              <a:t>  Что же это был за аппарат?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929330"/>
            <a:ext cx="8317736" cy="92867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Авиационный парашют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1428760"/>
          </a:xfrm>
        </p:spPr>
        <p:txBody>
          <a:bodyPr>
            <a:noAutofit/>
          </a:bodyPr>
          <a:lstStyle/>
          <a:p>
            <a:r>
              <a:rPr lang="ru-RU" sz="5400" dirty="0" smtClean="0"/>
              <a:t>Авиационный парашют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00240"/>
            <a:ext cx="4714908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246298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1720г. В Петербурге, на Неве, изобретатель-самоучка Е.Новиков в присутствии Петра 1 провёл испытания «потайного» аппарата. После испытаний пришлось спасать весь экипаж. Что это был за аппарат?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429264"/>
            <a:ext cx="8246298" cy="107157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Подводная лодка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164307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Подводная лодка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5500726" cy="44291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358246" cy="6215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Шла Первая мировая война. Выдающийся российский химик </a:t>
            </a:r>
            <a:r>
              <a:rPr lang="ru-RU" dirty="0" err="1" smtClean="0"/>
              <a:t>Н.Зеленский</a:t>
            </a:r>
            <a:r>
              <a:rPr lang="ru-RU" dirty="0" smtClean="0"/>
              <a:t> изобрёл очень нужное для армии устройство. Правда, чтобы испытать его, пришлось наполнить комнату хлором. Испытания прошли успешно, и это устройство было взято на вооружение. Что это за предмет?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000768"/>
            <a:ext cx="8317736" cy="71438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Противогаз</a:t>
            </a:r>
            <a:endParaRPr lang="ru-RU" sz="5400" dirty="0"/>
          </a:p>
        </p:txBody>
      </p:sp>
      <p:pic>
        <p:nvPicPr>
          <p:cNvPr id="5" name="popup_img" descr="http://images-partners.google.com/images?q=tbn:ANd9GcTN28GF2ZXUpQNs9cPu2w2XatJg5RB-qth8LPX-S6iCDrM1TFyLZf3uSxA:http://abomb.times.lv/Tree/1/Protection_files/image006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35719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HeroicExtremeLeftFacing"/>
            <a:lightRig rig="threePt" dir="t"/>
          </a:scene3d>
        </p:spPr>
      </p:pic>
      <p:pic>
        <p:nvPicPr>
          <p:cNvPr id="6" name="popup_img" descr="http://images-partners.google.com/images?q=tbn:ANd9GcTDA49R28ePXh8HKWpjgQYMTcZT728fQqiPOs6obgC9ApHPJ88OQon3Cl8:http://www.novate.ru/files/tim/gazmasklux/gazmask3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857364"/>
            <a:ext cx="350046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HeroicExtreme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76288"/>
            <a:ext cx="8103422" cy="4295786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/>
              <a:t>Этот учёный привёз в Россию первую Нобелевскую премию. Кто это?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8062912" cy="242889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            </a:t>
            </a:r>
          </a:p>
          <a:p>
            <a:pPr algn="ctr"/>
            <a:r>
              <a:rPr lang="ru-RU" sz="5800" dirty="0" smtClean="0"/>
              <a:t>Академик И.П.Павлов</a:t>
            </a:r>
          </a:p>
          <a:p>
            <a:pPr algn="ctr"/>
            <a:endParaRPr lang="ru-RU" sz="6000" dirty="0" smtClean="0"/>
          </a:p>
          <a:p>
            <a:pPr algn="ctr"/>
            <a:endParaRPr lang="ru-RU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358246" cy="53578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Этот «Илья Муромец» в 20 веке родился и в Первой мировой войне на бой пригодился. Да не один, а с целым эскадроном таких «Муромцев» немцев бил. Что это за богатырь?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500702"/>
            <a:ext cx="8246298" cy="1143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Самолёт И.И.Сикорского «Илья Муромец»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258204" cy="151843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 И.И.Сикорский и его самолёт  «Илья Муромец»</a:t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3143271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popup_img" descr="http://images-partners.google.com/images?q=tbn:ANd9GcQ4SgsDkCBg-K6CWSh91GZWOBObmguiZgZwB_YXzScBFCvLZMXXfOQpKE3_:http://www.dakara.com.ua/images/shop/207237.jpg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071678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7"/>
            <a:ext cx="7603356" cy="7143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Хитрые вопросы.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246298" cy="52864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1.Вы зашли в тёмную (электричество отключено) кухню, где есть свеча, газовая плита и керосиновая лампа. Что вы зажжёте в первую очередь?</a:t>
            </a:r>
          </a:p>
          <a:p>
            <a:pPr algn="ctr"/>
            <a:r>
              <a:rPr lang="ru-RU" sz="3600" dirty="0" smtClean="0"/>
              <a:t>Ответ: спичку.</a:t>
            </a:r>
          </a:p>
          <a:p>
            <a:pPr algn="ctr"/>
            <a:r>
              <a:rPr lang="ru-RU" sz="3600" dirty="0" smtClean="0"/>
              <a:t>2. Шёл человек в город, а навстречу ему шли четверо его знакомых. Сколько человек шло в город?</a:t>
            </a:r>
          </a:p>
          <a:p>
            <a:pPr algn="ctr"/>
            <a:r>
              <a:rPr lang="ru-RU" sz="3600" dirty="0" smtClean="0"/>
              <a:t>Ответ: 1 человек.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817670" cy="100013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Хитрые вопросы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317736" cy="5429288"/>
          </a:xfrm>
        </p:spPr>
        <p:txBody>
          <a:bodyPr/>
          <a:lstStyle/>
          <a:p>
            <a:pPr algn="ctr"/>
            <a:r>
              <a:rPr lang="ru-RU" sz="3600" dirty="0" smtClean="0"/>
              <a:t>3. Два путника подошли к реке, им нужно переправиться на другой берег, но в лодку может сесть только один человек. Как им переправиться?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Ответ: очень просто, если они стоят на противоположных берегах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76289"/>
            <a:ext cx="7746232" cy="7238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Хитрые вопросы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103422" cy="4786346"/>
          </a:xfrm>
        </p:spPr>
        <p:txBody>
          <a:bodyPr/>
          <a:lstStyle/>
          <a:p>
            <a:pPr algn="ctr"/>
            <a:r>
              <a:rPr lang="ru-RU" dirty="0" smtClean="0"/>
              <a:t>4. Электровоз идёт на север со скоростью 80 км. </a:t>
            </a:r>
            <a:r>
              <a:rPr lang="ru-RU" dirty="0" smtClean="0"/>
              <a:t>в </a:t>
            </a:r>
            <a:r>
              <a:rPr lang="ru-RU" dirty="0" smtClean="0"/>
              <a:t>час, ветер западный, скорость ветра 20 км. В час. В каком направлении идёт  дым?</a:t>
            </a:r>
          </a:p>
          <a:p>
            <a:pPr algn="ctr"/>
            <a:r>
              <a:rPr lang="ru-RU" dirty="0" smtClean="0"/>
              <a:t>Ответ:  У электровоза дыма не бывает.</a:t>
            </a:r>
          </a:p>
          <a:p>
            <a:pPr algn="ctr"/>
            <a:r>
              <a:rPr lang="ru-RU" dirty="0" smtClean="0"/>
              <a:t>5. Сколько месяцев в году имеют 28 дней?</a:t>
            </a:r>
          </a:p>
          <a:p>
            <a:pPr algn="ctr"/>
            <a:r>
              <a:rPr lang="ru-RU" dirty="0" smtClean="0"/>
              <a:t>Ответ: 12</a:t>
            </a:r>
          </a:p>
          <a:p>
            <a:pPr algn="ctr"/>
            <a:r>
              <a:rPr lang="ru-RU" dirty="0" smtClean="0"/>
              <a:t>6. Что в России на первом месте,  а во Франции на втором?</a:t>
            </a:r>
          </a:p>
          <a:p>
            <a:pPr algn="ctr"/>
            <a:r>
              <a:rPr lang="ru-RU" dirty="0" smtClean="0"/>
              <a:t>Ответ: Буква «</a:t>
            </a:r>
            <a:r>
              <a:rPr lang="ru-RU" dirty="0" err="1" smtClean="0"/>
              <a:t>р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89108" cy="4938728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Благодарю за участие.</a:t>
            </a:r>
            <a:br>
              <a:rPr lang="ru-RU" sz="8800" dirty="0" smtClean="0"/>
            </a:br>
            <a:r>
              <a:rPr lang="ru-RU" sz="8800" dirty="0" smtClean="0"/>
              <a:t>До новых встреч!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Академик И.П.Павлов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4" name="popup_img" descr="http://images-partners.google.com/images?q=tbn:ANd9GcRfkw6UyleSfw-Fb2NzJ6ln40D0creDWE40-6NaNSVi-Hmbj8VcAOAXqIM:http://www.tonnel.ru/gzl/128553966_tonnel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14488"/>
            <a:ext cx="3929089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86742" cy="40005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Этого учёного называли «первый наш университет». А потом и университет назвали его именем.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072074"/>
            <a:ext cx="6929486" cy="92869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М.В.Ломоносов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М.В.Ломоносов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174860" cy="46434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opup_img" descr="http://images-partners.google.com/images?q=tbn:ANd9GcRr8pL-Ek3J4C8p5CToufQt1rbDtLENyArHJ8HG2-b0ZFsiHNIcOlPi7LyN:http://www.kunstkamera.ru/images/floor/3_XIV_01b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857364"/>
            <a:ext cx="3786214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76288"/>
            <a:ext cx="8103422" cy="4081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Этого учёного, изобретателя телевидения, назвали «русским подарком Америке». Кто это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143512"/>
            <a:ext cx="7143800" cy="14287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     В.К.Зворыкин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43890" cy="123792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В.К.Зворыкин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572164" cy="47149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317736" cy="479585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Эти животные самые первые прошли космические испытания на центрифуге. Какие это животные?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857892"/>
            <a:ext cx="8174860" cy="78581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Тараканы, цыплята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15328" cy="137555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Цыплята и тараканы</a:t>
            </a:r>
            <a:endParaRPr lang="ru-RU" sz="54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3857652" cy="37147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857364"/>
            <a:ext cx="3500462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326</TotalTime>
  <Words>529</Words>
  <Application>Microsoft Office PowerPoint</Application>
  <PresentationFormat>Экран (4:3)</PresentationFormat>
  <Paragraphs>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Яркая</vt:lpstr>
      <vt:lpstr>Слайд 1</vt:lpstr>
      <vt:lpstr>Этот учёный привёз в Россию первую Нобелевскую премию. Кто это?</vt:lpstr>
      <vt:lpstr>Академик И.П.Павлов </vt:lpstr>
      <vt:lpstr>Этого учёного называли «первый наш университет». А потом и университет назвали его именем.</vt:lpstr>
      <vt:lpstr>М.В.Ломоносов </vt:lpstr>
      <vt:lpstr>Этого учёного, изобретателя телевидения, назвали «русским подарком Америке». Кто это?</vt:lpstr>
      <vt:lpstr>В.К.Зворыкин </vt:lpstr>
      <vt:lpstr>Эти животные самые первые прошли космические испытания на центрифуге. Какие это животные?</vt:lpstr>
      <vt:lpstr>Цыплята и тараканы</vt:lpstr>
      <vt:lpstr>Поговаривают, что она приснилась этому учёному во сне. Но главное – она прославила его на весь мир. О ком и о чём идёт речь?</vt:lpstr>
      <vt:lpstr>Д.И.Менделеев. Периодическая система. </vt:lpstr>
      <vt:lpstr>Русский А.Попов и итальянец Г.Маркони оказались причастными к появлению очень полезного аппарата, который есть и сейчас практически в каждом доме. Что это за аппарат?</vt:lpstr>
      <vt:lpstr>Радио</vt:lpstr>
      <vt:lpstr>У этого изобретателя были золотые руки слесаря, портного и токаря. Однажды он увидел, как большую шёлковую шаль пропустили через маленькое колечко. И у него родилась идея изобретения. Свой аппарат он назвал РК-1, что расшифровывается так: «Русский, Котельникова, модель первая». Первые испытания были проведены в 1912 году.  Что же это был за аппарат?</vt:lpstr>
      <vt:lpstr>Авиационный парашют </vt:lpstr>
      <vt:lpstr>В 1720г. В Петербурге, на Неве, изобретатель-самоучка Е.Новиков в присутствии Петра 1 провёл испытания «потайного» аппарата. После испытаний пришлось спасать весь экипаж. Что это был за аппарат? </vt:lpstr>
      <vt:lpstr>Подводная лодка </vt:lpstr>
      <vt:lpstr>Шла Первая мировая война. Выдающийся российский химик Н.Зеленский изобрёл очень нужное для армии устройство. Правда, чтобы испытать его, пришлось наполнить комнату хлором. Испытания прошли успешно, и это устройство было взято на вооружение. Что это за предмет? </vt:lpstr>
      <vt:lpstr>Противогаз</vt:lpstr>
      <vt:lpstr>Этот «Илья Муромец» в 20 веке родился и в Первой мировой войне на бой пригодился. Да не один, а с целым эскадроном таких «Муромцев» немцев бил. Что это за богатырь? </vt:lpstr>
      <vt:lpstr>  И.И.Сикорский и его самолёт  «Илья Муромец» </vt:lpstr>
      <vt:lpstr>Хитрые вопросы.</vt:lpstr>
      <vt:lpstr>Хитрые вопросы</vt:lpstr>
      <vt:lpstr>Хитрые вопросы</vt:lpstr>
      <vt:lpstr>Благодарю за участие. До новых встреч!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33</cp:revision>
  <dcterms:created xsi:type="dcterms:W3CDTF">2012-02-05T13:27:25Z</dcterms:created>
  <dcterms:modified xsi:type="dcterms:W3CDTF">2012-02-07T15:11:34Z</dcterms:modified>
</cp:coreProperties>
</file>