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9" r:id="rId9"/>
    <p:sldId id="268" r:id="rId10"/>
    <p:sldId id="267" r:id="rId11"/>
    <p:sldId id="266" r:id="rId12"/>
    <p:sldId id="265" r:id="rId13"/>
    <p:sldId id="271" r:id="rId14"/>
    <p:sldId id="270" r:id="rId15"/>
    <p:sldId id="261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AAFA6-C30D-4234-9916-F536000F2D97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180B0-D3B2-4700-ACB7-88ECA11BE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180B0-D3B2-4700-ACB7-88ECA11BEAF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4A8378-670E-4E66-86F3-145914CF4BED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04188B-C4DA-4213-876A-B42DF5B0C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316416" cy="22621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«Слово о словарях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путешествие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Словоград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501008"/>
            <a:ext cx="5724128" cy="1752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Библиотечный урок для 5 класса</a:t>
            </a:r>
          </a:p>
          <a:p>
            <a:pPr algn="just"/>
            <a:r>
              <a:rPr lang="ru-RU" dirty="0" smtClean="0"/>
              <a:t> Разработала: педагог-библиотекарь</a:t>
            </a:r>
          </a:p>
          <a:p>
            <a:pPr algn="just"/>
            <a:r>
              <a:rPr lang="ru-RU" dirty="0" smtClean="0"/>
              <a:t>Максимова И.В.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864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1844824"/>
            <a:ext cx="4680520" cy="37444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Объясняет значения слов и их употребление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 descr="C:\Users\Admin\Desktop\iсловарь дал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1800200" cy="1800200"/>
          </a:xfrm>
          <a:prstGeom prst="rect">
            <a:avLst/>
          </a:prstGeom>
          <a:noFill/>
        </p:spPr>
      </p:pic>
      <p:pic>
        <p:nvPicPr>
          <p:cNvPr id="7174" name="Picture 6" descr="C:\Users\Admin\Desktop\то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96952"/>
            <a:ext cx="1800200" cy="2647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280920" cy="17281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«Словарь живого великорусского языка»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Владимира Ивановича Даля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Admin\Desktop\Даль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1" y="1196752"/>
            <a:ext cx="2154479" cy="2376264"/>
          </a:xfrm>
          <a:prstGeom prst="rect">
            <a:avLst/>
          </a:prstGeom>
          <a:noFill/>
        </p:spPr>
      </p:pic>
      <p:pic>
        <p:nvPicPr>
          <p:cNvPr id="8195" name="Picture 3" descr="C:\Users\Admin\Desktop\от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1944216" cy="2627319"/>
          </a:xfrm>
          <a:prstGeom prst="rect">
            <a:avLst/>
          </a:prstGeom>
          <a:noFill/>
        </p:spPr>
      </p:pic>
      <p:pic>
        <p:nvPicPr>
          <p:cNvPr id="8196" name="Picture 4" descr="C:\Users\Admin\Desktop\жтп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204864"/>
            <a:ext cx="294656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86409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1844824"/>
            <a:ext cx="4104456" cy="37444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«Толковый словарь русского языка» 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Сергея Ивановича Ожегова.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\Desktop\i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988840"/>
            <a:ext cx="272766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648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844824"/>
            <a:ext cx="5976664" cy="3096344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9218" name="Picture 2" descr="C:\Users\Admin\Desktop\уша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505878" cy="3240360"/>
          </a:xfrm>
          <a:prstGeom prst="rect">
            <a:avLst/>
          </a:prstGeom>
          <a:noFill/>
        </p:spPr>
      </p:pic>
      <p:pic>
        <p:nvPicPr>
          <p:cNvPr id="9220" name="Picture 4" descr="C:\Users\Admin\Desktop\ож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780928"/>
            <a:ext cx="2376264" cy="3637139"/>
          </a:xfrm>
          <a:prstGeom prst="rect">
            <a:avLst/>
          </a:prstGeom>
          <a:noFill/>
        </p:spPr>
      </p:pic>
      <p:pic>
        <p:nvPicPr>
          <p:cNvPr id="9221" name="Picture 5" descr="C:\Users\Admin\Desktop\толк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124744"/>
            <a:ext cx="280831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6480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Словарь иностранных слов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1340768"/>
            <a:ext cx="3240360" cy="316835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Включает те слова, которые пришли к нам из чужих языков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Admin\Desktop\iин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2592288" cy="2592288"/>
          </a:xfrm>
          <a:prstGeom prst="rect">
            <a:avLst/>
          </a:prstGeom>
          <a:noFill/>
        </p:spPr>
      </p:pic>
      <p:pic>
        <p:nvPicPr>
          <p:cNvPr id="10243" name="Picture 3" descr="C:\Users\Admin\Desktop\ин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185348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1287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Фразеологический словарь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488832" cy="2403648"/>
          </a:xfrm>
        </p:spPr>
        <p:txBody>
          <a:bodyPr>
            <a:normAutofit/>
          </a:bodyPr>
          <a:lstStyle/>
          <a:p>
            <a:pPr indent="457200" algn="just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Рассказывает нам о происхождении и значении различных словосочетаний, которые мы употребляем, чтобы сделать нашу речь более яркой и убедительной.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7236296" y="6093296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8" name="Picture 4" descr="C:\Users\Admin\Desktop\фраз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677230"/>
            <a:ext cx="1807881" cy="2399842"/>
          </a:xfrm>
          <a:prstGeom prst="rect">
            <a:avLst/>
          </a:prstGeom>
          <a:noFill/>
        </p:spPr>
      </p:pic>
      <p:pic>
        <p:nvPicPr>
          <p:cNvPr id="11269" name="Picture 5" descr="C:\Users\Admin\Desktop\фраз2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700808"/>
            <a:ext cx="1568335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1700808"/>
            <a:ext cx="6477000" cy="11521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212976"/>
            <a:ext cx="6705600" cy="6858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6477000" cy="648072"/>
          </a:xfrm>
        </p:spPr>
        <p:txBody>
          <a:bodyPr>
            <a:normAutofit fontScale="90000"/>
          </a:bodyPr>
          <a:lstStyle/>
          <a:p>
            <a:pPr algn="ctr"/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705600" cy="30243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Вигонь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Подагра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Коллоквиум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899592" y="332656"/>
            <a:ext cx="3600400" cy="162076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Задание № 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477000" cy="936104"/>
          </a:xfrm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5013176"/>
          </a:xfrm>
        </p:spPr>
        <p:txBody>
          <a:bodyPr numCol="2"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Арх…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тект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Бесчу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ствен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Возвыш…н…ость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лус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ный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рдес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…а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Ц…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ркуль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95536" y="332656"/>
            <a:ext cx="4176464" cy="115212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Задание №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477000" cy="1828800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7056" y="1412776"/>
            <a:ext cx="8496944" cy="4608512"/>
          </a:xfrm>
        </p:spPr>
        <p:txBody>
          <a:bodyPr numCol="2">
            <a:normAutofit fontScale="25000" lnSpcReduction="20000"/>
          </a:bodyPr>
          <a:lstStyle/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Резюме        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Авантитул 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Фронтиспис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Конъюнктура 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Начальная страница книги, расположенная перед титульным листом.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Краткий вывод из сказанного. Написанного.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Рисунок портрет, помещаемый слева от титульного листа.</a:t>
            </a:r>
          </a:p>
          <a:p>
            <a:endParaRPr lang="ru-RU" sz="9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Сложившаяся обстановка, временная ситуация.</a:t>
            </a:r>
          </a:p>
          <a:p>
            <a:pPr algn="ctr"/>
            <a:endParaRPr lang="ru-RU" sz="8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/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67544" y="188640"/>
            <a:ext cx="3456384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907704" y="1988840"/>
            <a:ext cx="2808312" cy="57606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195736" y="1268760"/>
            <a:ext cx="2592288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3398168" y="4487416"/>
            <a:ext cx="21704" cy="2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411760" y="3501008"/>
            <a:ext cx="2448272" cy="28803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627784" y="4293096"/>
            <a:ext cx="2160240" cy="43204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295232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«Словарь – это вселенная расположенная в алфавитном порядке»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356992"/>
            <a:ext cx="4067944" cy="108012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Анатоль Франс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755576" y="616530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Admin\Desktop\bo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861048"/>
            <a:ext cx="1944216" cy="168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477000" cy="1828800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992888" cy="5688632"/>
          </a:xfrm>
        </p:spPr>
        <p:txBody>
          <a:bodyPr>
            <a:normAutofit fontScale="70000" lnSpcReduction="20000"/>
          </a:bodyPr>
          <a:lstStyle/>
          <a:p>
            <a:pPr indent="457200" algn="just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Однажды меня и моего младшего брата пригласили на рыбалку. Мы с Дениской развесили уши и потеряли голову от счастья. Побежали домой одним духом собирать снасти. В назначенное время мы ждали дядю Юру. Ждали час, два, три. Тут я понял, что дядя Юра просто морочил нам голову. Мой брат как заревет в три ручья от  обиды. Мне стало не по себе. Я чувствовал себя не в своей тарелке. Вот так мы с братом попались на удочку.</a:t>
            </a:r>
          </a:p>
          <a:p>
            <a:pPr algn="just"/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827584" y="260648"/>
            <a:ext cx="3456384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Задание №4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477000" cy="1828800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632848" cy="3600400"/>
          </a:xfrm>
        </p:spPr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Анигк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икаявел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щьве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капо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векчело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етуме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юе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тьвасяпольоз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«Книга – великая вещь, пока человек умеет ею пользоваться».</a:t>
            </a:r>
          </a:p>
          <a:p>
            <a:pPr algn="ctr"/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827584" y="260648"/>
            <a:ext cx="3456384" cy="9361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Задание №5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477000" cy="1828800"/>
          </a:xfrm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0"/>
            <a:ext cx="6705600" cy="263691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Поздравляем!!!!</a:t>
            </a:r>
          </a:p>
          <a:p>
            <a:pPr algn="ctr"/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Admin\Desktop\8571449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472608" cy="3891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14401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 в и л а</a:t>
            </a:r>
            <a:b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560840" cy="3672408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Правило активности</a:t>
            </a:r>
          </a:p>
          <a:p>
            <a:pPr marL="742950" indent="-742950">
              <a:buAutoNum type="arabicPeriod"/>
            </a:pPr>
            <a:endParaRPr lang="ru-RU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Правило корректности</a:t>
            </a:r>
          </a:p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Правило обсуждения</a:t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dmin\Desktop\48484559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231559"/>
            <a:ext cx="1440160" cy="24157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860708" cy="11247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532440" cy="3456384"/>
          </a:xfrm>
        </p:spPr>
        <p:txBody>
          <a:bodyPr>
            <a:noAutofit/>
          </a:bodyPr>
          <a:lstStyle/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вы думаете, что такое «самолет»?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Кто такой «астронавт»?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«эхолот»?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каком году родилась В.Терешкова?</a:t>
            </a:r>
          </a:p>
          <a:p>
            <a:pPr marL="742950" indent="-742950"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значит «засучив рукава»?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Справочная литература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776864" cy="417646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3600" dirty="0" smtClean="0">
              <a:solidFill>
                <a:srgbClr val="FFFF00"/>
              </a:solidFill>
            </a:endParaRPr>
          </a:p>
          <a:p>
            <a:pPr algn="just"/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Книги, которые специально создаются для того, чтобы отвечать на вопросы, и предлагают только точную и краткую информацию.</a:t>
            </a:r>
          </a:p>
          <a:p>
            <a:pPr algn="just"/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endParaRPr lang="ru-RU" sz="3600" dirty="0" smtClean="0">
              <a:solidFill>
                <a:srgbClr val="FFFF00"/>
              </a:solidFill>
            </a:endParaRPr>
          </a:p>
          <a:p>
            <a:pPr algn="ctr"/>
            <a:r>
              <a:rPr lang="ru-RU" sz="4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Словарь</a:t>
            </a:r>
          </a:p>
          <a:p>
            <a:pPr algn="just"/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3968" y="1196752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427984" y="3645024"/>
            <a:ext cx="4846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Admin\Desktop\boo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61048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1224136"/>
          </a:xfrm>
        </p:spPr>
        <p:txBody>
          <a:bodyPr>
            <a:normAutofit/>
          </a:bodyPr>
          <a:lstStyle/>
          <a:p>
            <a:pPr algn="ctr"/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196752"/>
            <a:ext cx="5976664" cy="309634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«Путешествие </a:t>
            </a:r>
          </a:p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/>
            <a:r>
              <a:rPr lang="ru-RU" sz="4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Словоград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boo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365104"/>
            <a:ext cx="936104" cy="1238250"/>
          </a:xfrm>
          <a:prstGeom prst="rect">
            <a:avLst/>
          </a:prstGeom>
          <a:noFill/>
        </p:spPr>
      </p:pic>
      <p:pic>
        <p:nvPicPr>
          <p:cNvPr id="2051" name="Picture 3" descr="C:\Users\Admin\Desktop\boo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7"/>
            <a:ext cx="909439" cy="2858237"/>
          </a:xfrm>
          <a:prstGeom prst="rect">
            <a:avLst/>
          </a:prstGeom>
          <a:noFill/>
        </p:spPr>
      </p:pic>
      <p:pic>
        <p:nvPicPr>
          <p:cNvPr id="2052" name="Picture 4" descr="C:\Users\Admin\Desktop\boo5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48680"/>
            <a:ext cx="72008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2736304" cy="4896544"/>
          </a:xfrm>
        </p:spPr>
        <p:txBody>
          <a:bodyPr vert="wordArtVert"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Словарь</a:t>
            </a:r>
            <a:b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-------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0"/>
            <a:ext cx="4392488" cy="7173416"/>
          </a:xfrm>
        </p:spPr>
        <p:txBody>
          <a:bodyPr vert="horz" anchor="ctr" anchorCtr="0">
            <a:normAutofit fontScale="92500" lnSpcReduction="10000"/>
          </a:bodyPr>
          <a:lstStyle/>
          <a:p>
            <a:endParaRPr lang="ru-RU" sz="4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Оглавление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Алфавит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Толкователь</a:t>
            </a:r>
          </a:p>
          <a:p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</a:p>
          <a:p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Ассоциации</a:t>
            </a:r>
          </a:p>
          <a:p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1224136"/>
          </a:xfrm>
        </p:spPr>
        <p:txBody>
          <a:bodyPr>
            <a:normAutofit/>
          </a:bodyPr>
          <a:lstStyle/>
          <a:p>
            <a:pPr algn="ctr"/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920880" cy="5328592"/>
          </a:xfrm>
        </p:spPr>
        <p:txBody>
          <a:bodyPr numCol="2">
            <a:normAutofit fontScale="32500" lnSpcReduction="20000"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Вспыхает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небо,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разбужая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ветер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Проснувший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гомон птичьих голосов.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Проклинывая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все на белом свете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Я вновь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бежу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нетоптанность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лесов.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Шуршат зверушки,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выбегнув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навстречу,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Приветливыми лапками маша.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Я среди тут пробуду целый вечер,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Бессмертные творения пеша.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Но выползя на миг из тины зыбкой,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Болотная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зеленовая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тварь,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Совает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мне с заботливой улыбкой,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Большой орфографический словарь.</a:t>
            </a: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6070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Орфографический словарь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1124744"/>
            <a:ext cx="5040560" cy="324036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Орфо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- правильно</a:t>
            </a:r>
          </a:p>
          <a:p>
            <a:pPr algn="ctr"/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«Графо» - пишу</a:t>
            </a: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\Desktop\орф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1368152" cy="1936064"/>
          </a:xfrm>
          <a:prstGeom prst="rect">
            <a:avLst/>
          </a:prstGeom>
          <a:noFill/>
        </p:spPr>
      </p:pic>
      <p:pic>
        <p:nvPicPr>
          <p:cNvPr id="5123" name="Picture 3" descr="C:\Users\Admin\Desktop\орф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293096"/>
            <a:ext cx="1368152" cy="1917970"/>
          </a:xfrm>
          <a:prstGeom prst="rect">
            <a:avLst/>
          </a:prstGeom>
          <a:noFill/>
        </p:spPr>
      </p:pic>
      <p:pic>
        <p:nvPicPr>
          <p:cNvPr id="5124" name="Picture 4" descr="C:\Users\Admin\Desktop\орф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924944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286</TotalTime>
  <Words>398</Words>
  <Application>Microsoft Office PowerPoint</Application>
  <PresentationFormat>Экран (4:3)</PresentationFormat>
  <Paragraphs>134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«Слово о словарях  или путешествие в Словоград»</vt:lpstr>
      <vt:lpstr>«Словарь – это вселенная расположенная в алфавитном порядке»</vt:lpstr>
      <vt:lpstr>П р а в и л а </vt:lpstr>
      <vt:lpstr>Викторина</vt:lpstr>
      <vt:lpstr>Справочная литература</vt:lpstr>
      <vt:lpstr>Слайд 6</vt:lpstr>
      <vt:lpstr>Словарь -------</vt:lpstr>
      <vt:lpstr>Слайд 8</vt:lpstr>
      <vt:lpstr>Орфографический словарь</vt:lpstr>
      <vt:lpstr>Толковый словарь</vt:lpstr>
      <vt:lpstr>Толковый словарь</vt:lpstr>
      <vt:lpstr>Толковый словарь</vt:lpstr>
      <vt:lpstr>Толковый словарь</vt:lpstr>
      <vt:lpstr>Словарь иностранных слов</vt:lpstr>
      <vt:lpstr>Фразеологический словарь</vt:lpstr>
      <vt:lpstr>Физкультминутка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31</cp:revision>
  <dcterms:created xsi:type="dcterms:W3CDTF">2013-11-16T08:00:46Z</dcterms:created>
  <dcterms:modified xsi:type="dcterms:W3CDTF">2013-11-18T06:47:14Z</dcterms:modified>
</cp:coreProperties>
</file>