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4AA22-EC96-448C-A34C-4FCB0A8C517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30AAE-B687-4118-A876-E6BE631FB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1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30AAE-B687-4118-A876-E6BE631FB08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49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omens-club.su/ramki-dlya-oformleniya-teksta-v-vorde" TargetMode="External"/><Relationship Id="rId2" Type="http://schemas.openxmlformats.org/officeDocument/2006/relationships/hyperlink" Target="http://www.liveinternet.ru/users/lora-lend/prof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dlenka.org/metodichka/viewlink/6291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501008"/>
            <a:ext cx="3776464" cy="2376264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/>
              <a:t>Подготовила учитель начальных классов</a:t>
            </a:r>
          </a:p>
          <a:p>
            <a:pPr algn="l"/>
            <a:r>
              <a:rPr lang="ru-RU" i="1" dirty="0" smtClean="0"/>
              <a:t>МАОУ лицей </a:t>
            </a:r>
            <a:r>
              <a:rPr lang="ru-RU" i="1" dirty="0" err="1" smtClean="0"/>
              <a:t>пгт</a:t>
            </a:r>
            <a:r>
              <a:rPr lang="ru-RU" i="1" dirty="0" smtClean="0"/>
              <a:t> Афипского</a:t>
            </a:r>
          </a:p>
          <a:p>
            <a:pPr algn="l"/>
            <a:r>
              <a:rPr lang="ru-RU" i="1" dirty="0" smtClean="0"/>
              <a:t>МО Северский район</a:t>
            </a:r>
          </a:p>
          <a:p>
            <a:pPr algn="l"/>
            <a:r>
              <a:rPr lang="ru-RU" i="1" dirty="0" smtClean="0"/>
              <a:t>Быстрова Юлия Александровна</a:t>
            </a:r>
            <a:endParaRPr lang="ru-RU" i="1" dirty="0"/>
          </a:p>
        </p:txBody>
      </p:sp>
      <p:pic>
        <p:nvPicPr>
          <p:cNvPr id="3076" name="Picture 4" descr="праздник, шарики, Рождество, украшения, Новый Год, Новый год - (картинка, изображение, фото, обои 48155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51" y="260648"/>
            <a:ext cx="4612481" cy="4104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7772400" cy="178010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Урок технологии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«РОЖДЕСТВЕНСКИЙ ВЕНОК»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2764896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rgbClr val="FF0000"/>
                </a:solidFill>
              </a:rPr>
              <a:t>Список литературы: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2700" dirty="0" smtClean="0">
                <a:solidFill>
                  <a:srgbClr val="FF0000"/>
                </a:solidFill>
                <a:hlinkClick r:id="rId2"/>
              </a:rPr>
              <a:t>www.liveinternet.ru/users/lora-lend/profile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n-US" sz="2700" dirty="0" smtClean="0">
                <a:solidFill>
                  <a:srgbClr val="FF0000"/>
                </a:solidFill>
                <a:hlinkClick r:id="rId3"/>
              </a:rPr>
              <a:t>womens-club.su/ramki-dlya-oformleniya-teksta-v-vorde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  <a:hlinkClick r:id="rId4"/>
              </a:rPr>
              <a:t>http://</a:t>
            </a:r>
            <a:r>
              <a:rPr lang="en-US" sz="2700" dirty="0" smtClean="0">
                <a:solidFill>
                  <a:srgbClr val="FF0000"/>
                </a:solidFill>
                <a:hlinkClick r:id="rId4"/>
              </a:rPr>
              <a:t>www.prodlenka.org/metodichka/viewlink/6291.html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5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2564904"/>
            <a:ext cx="4032448" cy="384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Вам понадобятся: </a:t>
            </a:r>
            <a:br>
              <a:rPr lang="ru-RU" b="1" i="1" dirty="0"/>
            </a:br>
            <a:r>
              <a:rPr lang="ru-RU" b="1" i="1" dirty="0"/>
              <a:t>- Разноцветные плоские пуговицы </a:t>
            </a:r>
            <a:br>
              <a:rPr lang="ru-RU" b="1" i="1" dirty="0"/>
            </a:br>
            <a:r>
              <a:rPr lang="ru-RU" b="1" i="1" dirty="0"/>
              <a:t>- Шаблон</a:t>
            </a:r>
            <a:br>
              <a:rPr lang="ru-RU" b="1" i="1" dirty="0"/>
            </a:br>
            <a:r>
              <a:rPr lang="ru-RU" b="1" i="1" dirty="0"/>
              <a:t>- Плотный картон</a:t>
            </a:r>
            <a:br>
              <a:rPr lang="ru-RU" b="1" i="1" dirty="0"/>
            </a:br>
            <a:r>
              <a:rPr lang="ru-RU" b="1" i="1" dirty="0"/>
              <a:t>- клей ПВА </a:t>
            </a:r>
            <a:br>
              <a:rPr lang="ru-RU" b="1" i="1" dirty="0"/>
            </a:br>
            <a:r>
              <a:rPr lang="ru-RU" b="1" i="1" dirty="0"/>
              <a:t>- ножницы </a:t>
            </a:r>
            <a:br>
              <a:rPr lang="ru-RU" b="1" i="1" dirty="0"/>
            </a:br>
            <a:r>
              <a:rPr lang="ru-RU" b="1" i="1" dirty="0"/>
              <a:t>- бумага (для фона) </a:t>
            </a:r>
            <a:br>
              <a:rPr lang="ru-RU" b="1" i="1" dirty="0"/>
            </a:br>
            <a:r>
              <a:rPr lang="ru-RU" b="1" i="1" dirty="0"/>
              <a:t>- ленточка или кусок ткани 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Рождественский венок можно сделать из чего угодно, даже из пуговиц! </a:t>
            </a:r>
          </a:p>
        </p:txBody>
      </p:sp>
      <p:pic>
        <p:nvPicPr>
          <p:cNvPr id="4" name="Рисунок 3" descr="button28-2 (375x375, 17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2856"/>
            <a:ext cx="4788024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07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ождественские украшения своими руками. Укрась дом к Рождеству! Идеи подарков на все случаи жизни от whatpresent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39449" y="404664"/>
            <a:ext cx="5604551" cy="73009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ПОСМОТРИТЕ, КАКАЯ КРАСОТА!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903636"/>
          </a:xfrm>
        </p:spPr>
        <p:txBody>
          <a:bodyPr>
            <a:normAutofit/>
          </a:bodyPr>
          <a:lstStyle/>
          <a:p>
            <a:r>
              <a:rPr lang="ru-RU" sz="2700" b="1" i="1" dirty="0">
                <a:solidFill>
                  <a:srgbClr val="FFFF00"/>
                </a:solidFill>
              </a:rPr>
              <a:t>Распечатайте его и вырежьте шаблон. По шаблону необходимо вырезать основу для нашего будущего венка из плотного картона и фон для него из цветной бумаги. Наклейте фон на картон и дайте ему высохнуть.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 descr="button28-1 (491x483, 10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64904"/>
            <a:ext cx="4210595" cy="3380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470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64088" y="908720"/>
            <a:ext cx="3779912" cy="502920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B050"/>
                </a:solidFill>
              </a:rPr>
              <a:t>Теперь приступаем к созданию узора из пуговиц. Разложите пуговицы на основе по своему вкусу. Этот этап нужен для предварительного просмотра и для того, чтобы оценить, сколько пуговиц </a:t>
            </a:r>
            <a:r>
              <a:rPr lang="ru-RU" sz="2400" b="1" i="1" dirty="0" smtClean="0">
                <a:solidFill>
                  <a:srgbClr val="00B050"/>
                </a:solidFill>
              </a:rPr>
              <a:t>нам будет нужно и каких.</a:t>
            </a:r>
            <a:endParaRPr lang="ru-RU" i="1" dirty="0"/>
          </a:p>
        </p:txBody>
      </p:sp>
      <p:pic>
        <p:nvPicPr>
          <p:cNvPr id="4" name="Рисунок 3" descr="button28-7 (375x314, 26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776"/>
            <a:ext cx="5544616" cy="4447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0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584684"/>
            <a:ext cx="3958208" cy="4536504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Начинаем приклеивать пуговицы клеем ПВА. Лучше всего сначала приклеить самые большие пуговицы, а затем начать заполнять пространство между ними маленькими пуговицами.</a:t>
            </a:r>
            <a:br>
              <a:rPr lang="ru-RU" sz="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28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button28-5 (375x294, 23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980728"/>
            <a:ext cx="432048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151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utton28-4 (375x268, 17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</a:rPr>
              <a:t>Пуговицы можно выкладывать и в два, и в три слоя. Расстояние между пуговицами тоже выбирайте по своему вкусу. Одним нравится, чтобы фона почти не было видно, другие предпочитают расположить пуговицы реже на ярком цветном фоне. Главное - чтобы было красиво!</a:t>
            </a:r>
          </a:p>
        </p:txBody>
      </p:sp>
    </p:spTree>
    <p:extLst>
      <p:ext uri="{BB962C8B-B14F-4D97-AF65-F5344CB8AC3E}">
        <p14:creationId xmlns:p14="http://schemas.microsoft.com/office/powerpoint/2010/main" val="102717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99992" y="332656"/>
            <a:ext cx="4390256" cy="480444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7030A0"/>
                </a:solidFill>
              </a:rPr>
              <a:t>После того, как вы закончите приклеивать пуговицы, поделку нужно оставить на ночь, чтобы она хорошенько высохла. </a:t>
            </a:r>
            <a:br>
              <a:rPr lang="ru-RU" sz="2400" b="1" i="1" dirty="0">
                <a:solidFill>
                  <a:srgbClr val="7030A0"/>
                </a:solidFill>
              </a:rPr>
            </a:br>
            <a:r>
              <a:rPr lang="ru-RU" sz="2400" b="1" i="1" dirty="0">
                <a:solidFill>
                  <a:srgbClr val="7030A0"/>
                </a:solidFill>
              </a:rPr>
              <a:t>И, наконец, нужно сделать петельку, чтобы подвесить венок. Можно вырезать узкий кусок ткани шириной с ремешок и закрепить его красивой пряжкой.</a:t>
            </a:r>
            <a:br>
              <a:rPr lang="ru-RU" sz="2400" b="1" i="1" dirty="0">
                <a:solidFill>
                  <a:srgbClr val="7030A0"/>
                </a:solidFill>
              </a:rPr>
            </a:b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utton28-8 (375x416, 18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980728"/>
            <a:ext cx="3931915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93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38150" y="1828800"/>
            <a:ext cx="3317888" cy="3810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Путь к мечте Праздник каждый день - Поздравления с Днем.., С…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954" y="0"/>
            <a:ext cx="9270954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81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203</Words>
  <Application>Microsoft Office PowerPoint</Application>
  <PresentationFormat>Экран (4:3)</PresentationFormat>
  <Paragraphs>15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Урок технологии «РОЖДЕСТВЕНСКИЙ ВЕНОК»</vt:lpstr>
      <vt:lpstr>Рождественский венок можно сделать из чего угодно, даже из пуговиц! </vt:lpstr>
      <vt:lpstr>ПОСМОТРИТЕ, КАКАЯ КРАСОТА!</vt:lpstr>
      <vt:lpstr>Распечатайте его и вырежьте шаблон. По шаблону необходимо вырезать основу для нашего будущего венка из плотного картона и фон для него из цветной бумаги. Наклейте фон на картон и дайте ему высохнуть.  </vt:lpstr>
      <vt:lpstr>Презентация PowerPoint</vt:lpstr>
      <vt:lpstr>Начинаем приклеивать пуговицы клеем ПВА. Лучше всего сначала приклеить самые большие пуговицы, а затем начать заполнять пространство между ними маленькими пуговицами. </vt:lpstr>
      <vt:lpstr>Пуговицы можно выкладывать и в два, и в три слоя. Расстояние между пуговицами тоже выбирайте по своему вкусу. Одним нравится, чтобы фона почти не было видно, другие предпочитают расположить пуговицы реже на ярком цветном фоне. Главное - чтобы было красиво!</vt:lpstr>
      <vt:lpstr>После того, как вы закончите приклеивать пуговицы, поделку нужно оставить на ночь, чтобы она хорошенько высохла.  И, наконец, нужно сделать петельку, чтобы подвесить венок. Можно вырезать узкий кусок ткани шириной с ремешок и закрепить его красивой пряжкой. </vt:lpstr>
      <vt:lpstr>Презентация PowerPoint</vt:lpstr>
      <vt:lpstr>Список литературы: http://www.liveinternet.ru/users/lora-lend/profile http://womens-club.su/ramki-dlya-oformleniya-teksta-v-vorde http://www.prodlenka.org/metodichka/viewlink/6291.html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технологии «РОЖДЕСТВЕНСКИЙ ВЕНОК»</dc:title>
  <dc:creator>Александра</dc:creator>
  <cp:lastModifiedBy>Александра</cp:lastModifiedBy>
  <cp:revision>7</cp:revision>
  <dcterms:created xsi:type="dcterms:W3CDTF">2015-03-23T07:11:14Z</dcterms:created>
  <dcterms:modified xsi:type="dcterms:W3CDTF">2015-03-23T10:44:09Z</dcterms:modified>
</cp:coreProperties>
</file>